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Lobster"/>
      <p:regular r:id="rId19"/>
    </p:embeddedFont>
    <p:embeddedFont>
      <p:font typeface="Roboto Condensed"/>
      <p:regular r:id="rId20"/>
      <p:bold r:id="rId21"/>
      <p:italic r:id="rId22"/>
      <p:boldItalic r:id="rId23"/>
    </p:embeddedFont>
    <p:embeddedFont>
      <p:font typeface="Oswald"/>
      <p:regular r:id="rId24"/>
      <p:bold r:id="rId25"/>
    </p:embeddedFont>
    <p:embeddedFont>
      <p:font typeface="Merriweather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Condensed-regular.fntdata"/><Relationship Id="rId22" Type="http://schemas.openxmlformats.org/officeDocument/2006/relationships/font" Target="fonts/RobotoCondensed-italic.fntdata"/><Relationship Id="rId21" Type="http://schemas.openxmlformats.org/officeDocument/2006/relationships/font" Target="fonts/RobotoCondensed-bold.fntdata"/><Relationship Id="rId24" Type="http://schemas.openxmlformats.org/officeDocument/2006/relationships/font" Target="fonts/Oswald-regular.fntdata"/><Relationship Id="rId23" Type="http://schemas.openxmlformats.org/officeDocument/2006/relationships/font" Target="fonts/RobotoCondensed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erriweather-regular.fntdata"/><Relationship Id="rId25" Type="http://schemas.openxmlformats.org/officeDocument/2006/relationships/font" Target="fonts/Oswald-bold.fntdata"/><Relationship Id="rId28" Type="http://schemas.openxmlformats.org/officeDocument/2006/relationships/font" Target="fonts/Merriweather-italic.fntdata"/><Relationship Id="rId27" Type="http://schemas.openxmlformats.org/officeDocument/2006/relationships/font" Target="fonts/Merriweather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erriweather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Lobster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you ever walked your kitchen, and stared directly into your food cabinet for 5 minutes, 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quick google search for recipes of common dishes involving spice-rubs leads to a shocking realization: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lphaLcParenR"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need to own a large number of spices and seasonings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lphaLcParenR"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need to measure out 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">
    <p:bg>
      <p:bgPr>
        <a:solidFill>
          <a:srgbClr val="4BB5D9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hape 9"/>
          <p:cNvGrpSpPr/>
          <p:nvPr/>
        </p:nvGrpSpPr>
        <p:grpSpPr>
          <a:xfrm>
            <a:off x="5609677" y="2185857"/>
            <a:ext cx="3534593" cy="3432795"/>
            <a:chOff x="6172209" y="2656118"/>
            <a:chExt cx="2971745" cy="2886157"/>
          </a:xfrm>
        </p:grpSpPr>
        <p:sp>
          <p:nvSpPr>
            <p:cNvPr id="10" name="Shape 10"/>
            <p:cNvSpPr/>
            <p:nvPr/>
          </p:nvSpPr>
          <p:spPr>
            <a:xfrm flipH="1" rot="9208626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Shape 11"/>
            <p:cNvSpPr/>
            <p:nvPr/>
          </p:nvSpPr>
          <p:spPr>
            <a:xfrm flipH="1" rot="9208633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Shape 12"/>
            <p:cNvSpPr/>
            <p:nvPr/>
          </p:nvSpPr>
          <p:spPr>
            <a:xfrm flipH="1" rot="9208606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Shape 13"/>
            <p:cNvSpPr/>
            <p:nvPr/>
          </p:nvSpPr>
          <p:spPr>
            <a:xfrm flipH="1" rot="9208678">
              <a:off x="6287617" y="4657701"/>
              <a:ext cx="229660" cy="571018"/>
            </a:xfrm>
            <a:prstGeom prst="flowChartManualInpu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Shape 14"/>
            <p:cNvSpPr/>
            <p:nvPr/>
          </p:nvSpPr>
          <p:spPr>
            <a:xfrm>
              <a:off x="8289303" y="2656118"/>
              <a:ext cx="854651" cy="1929080"/>
            </a:xfrm>
            <a:custGeom>
              <a:pathLst>
                <a:path extrusionOk="0" h="120000" w="120000">
                  <a:moveTo>
                    <a:pt x="60855" y="0"/>
                  </a:moveTo>
                  <a:lnTo>
                    <a:pt x="0" y="12910"/>
                  </a:lnTo>
                  <a:lnTo>
                    <a:pt x="120000" y="120000"/>
                  </a:lnTo>
                  <a:lnTo>
                    <a:pt x="120000" y="527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15" name="Shape 15"/>
          <p:cNvGrpSpPr/>
          <p:nvPr/>
        </p:nvGrpSpPr>
        <p:grpSpPr>
          <a:xfrm>
            <a:off x="-22" y="-324555"/>
            <a:ext cx="3068565" cy="1910899"/>
            <a:chOff x="-32" y="-215971"/>
            <a:chExt cx="2163551" cy="1347316"/>
          </a:xfrm>
        </p:grpSpPr>
        <p:sp>
          <p:nvSpPr>
            <p:cNvPr id="16" name="Shape 16"/>
            <p:cNvSpPr/>
            <p:nvPr/>
          </p:nvSpPr>
          <p:spPr>
            <a:xfrm flipH="1" rot="-1591408">
              <a:off x="1362169" y="-63166"/>
              <a:ext cx="205103" cy="509980"/>
            </a:xfrm>
            <a:prstGeom prst="flowChartManualInpu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Shape 17"/>
            <p:cNvSpPr/>
            <p:nvPr/>
          </p:nvSpPr>
          <p:spPr>
            <a:xfrm flipH="1" rot="-159137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Shape 18"/>
            <p:cNvSpPr/>
            <p:nvPr/>
          </p:nvSpPr>
          <p:spPr>
            <a:xfrm flipH="1" rot="-1591339">
              <a:off x="892401" y="-169347"/>
              <a:ext cx="504374" cy="1254067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Shape 19"/>
            <p:cNvSpPr/>
            <p:nvPr/>
          </p:nvSpPr>
          <p:spPr>
            <a:xfrm flipH="1" rot="-1591322">
              <a:off x="1818452" y="-76292"/>
              <a:ext cx="229660" cy="571018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Shape 20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pathLst>
                <a:path extrusionOk="0" h="120000" w="120000">
                  <a:moveTo>
                    <a:pt x="60855" y="0"/>
                  </a:moveTo>
                  <a:lnTo>
                    <a:pt x="0" y="12910"/>
                  </a:lnTo>
                  <a:lnTo>
                    <a:pt x="120000" y="120000"/>
                  </a:lnTo>
                  <a:lnTo>
                    <a:pt x="120000" y="52785"/>
                  </a:lnTo>
                  <a:close/>
                </a:path>
              </a:pathLst>
            </a:custGeom>
            <a:solidFill>
              <a:srgbClr val="81D1EC"/>
            </a:solidFill>
            <a:ln>
              <a:noFill/>
            </a:ln>
          </p:spPr>
        </p:sp>
      </p:grpSp>
      <p:sp>
        <p:nvSpPr>
          <p:cNvPr id="21" name="Shape 21"/>
          <p:cNvSpPr txBox="1"/>
          <p:nvPr>
            <p:ph type="ctrTitle"/>
          </p:nvPr>
        </p:nvSpPr>
        <p:spPr>
          <a:xfrm>
            <a:off x="685800" y="2753825"/>
            <a:ext cx="56715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Oswald"/>
              <a:buNone/>
              <a:defRPr b="1" i="0" sz="50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Oswald"/>
              <a:buNone/>
              <a:defRPr b="1" sz="5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Oswald"/>
              <a:buNone/>
              <a:defRPr b="1" sz="5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Oswald"/>
              <a:buNone/>
              <a:defRPr b="1" sz="5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Oswald"/>
              <a:buNone/>
              <a:defRPr b="1" sz="5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Oswald"/>
              <a:buNone/>
              <a:defRPr b="1" sz="5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Oswald"/>
              <a:buNone/>
              <a:defRPr b="1" sz="5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Oswald"/>
              <a:buNone/>
              <a:defRPr b="1" sz="5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Oswald"/>
              <a:buNone/>
              <a:defRPr b="1" sz="5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Shape 140"/>
          <p:cNvGrpSpPr/>
          <p:nvPr/>
        </p:nvGrpSpPr>
        <p:grpSpPr>
          <a:xfrm>
            <a:off x="-32" y="-228035"/>
            <a:ext cx="2163551" cy="1347316"/>
            <a:chOff x="-32" y="-215971"/>
            <a:chExt cx="2163551" cy="1347316"/>
          </a:xfrm>
        </p:grpSpPr>
        <p:sp>
          <p:nvSpPr>
            <p:cNvPr id="141" name="Shape 141"/>
            <p:cNvSpPr/>
            <p:nvPr/>
          </p:nvSpPr>
          <p:spPr>
            <a:xfrm flipH="1" rot="-1591408">
              <a:off x="1362169" y="-63166"/>
              <a:ext cx="205103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Shape 142"/>
            <p:cNvSpPr/>
            <p:nvPr/>
          </p:nvSpPr>
          <p:spPr>
            <a:xfrm flipH="1" rot="-159137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Shape 143"/>
            <p:cNvSpPr/>
            <p:nvPr/>
          </p:nvSpPr>
          <p:spPr>
            <a:xfrm flipH="1" rot="-1591339">
              <a:off x="892401" y="-169347"/>
              <a:ext cx="504374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Shape 144"/>
            <p:cNvSpPr/>
            <p:nvPr/>
          </p:nvSpPr>
          <p:spPr>
            <a:xfrm flipH="1" rot="-1591322">
              <a:off x="1818452" y="-76292"/>
              <a:ext cx="229660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Shape 145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pathLst>
                <a:path extrusionOk="0" h="120000" w="120000">
                  <a:moveTo>
                    <a:pt x="60855" y="0"/>
                  </a:moveTo>
                  <a:lnTo>
                    <a:pt x="0" y="12910"/>
                  </a:lnTo>
                  <a:lnTo>
                    <a:pt x="120000" y="120000"/>
                  </a:lnTo>
                  <a:lnTo>
                    <a:pt x="120000" y="52785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sp>
        <p:nvSpPr>
          <p:cNvPr id="146" name="Shape 146"/>
          <p:cNvSpPr txBox="1"/>
          <p:nvPr>
            <p:ph idx="1" type="body"/>
          </p:nvPr>
        </p:nvSpPr>
        <p:spPr>
          <a:xfrm>
            <a:off x="1097775" y="4025300"/>
            <a:ext cx="69486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B5D9"/>
              </a:buClr>
              <a:buSzPts val="1800"/>
              <a:buFont typeface="Roboto Condensed"/>
              <a:buNone/>
              <a:defRPr b="0" i="0" sz="1800" u="none" cap="none" strike="noStrik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Char char="⋄"/>
              <a:defRPr b="0" i="0" sz="2000" u="none" cap="none" strike="noStrik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b="0" i="0" sz="2000" u="none" cap="none" strike="noStrik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b="0" i="0" sz="2000" u="none" cap="none" strike="noStrik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b="0" i="0" sz="2000" u="none" cap="none" strike="noStrik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b="0" i="0" sz="2000" u="none" cap="none" strike="noStrik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●"/>
              <a:defRPr b="0" i="0" sz="2000" u="none" cap="none" strike="noStrik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○"/>
              <a:defRPr b="0" i="0" sz="2000" u="none" cap="none" strike="noStrik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■"/>
              <a:defRPr b="0" i="0" sz="2000" u="none" cap="none" strike="noStrik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grpSp>
        <p:nvGrpSpPr>
          <p:cNvPr id="147" name="Shape 147"/>
          <p:cNvGrpSpPr/>
          <p:nvPr/>
        </p:nvGrpSpPr>
        <p:grpSpPr>
          <a:xfrm>
            <a:off x="6791641" y="3181575"/>
            <a:ext cx="2352136" cy="2284392"/>
            <a:chOff x="6172209" y="2656118"/>
            <a:chExt cx="2971745" cy="2886157"/>
          </a:xfrm>
        </p:grpSpPr>
        <p:sp>
          <p:nvSpPr>
            <p:cNvPr id="148" name="Shape 148"/>
            <p:cNvSpPr/>
            <p:nvPr/>
          </p:nvSpPr>
          <p:spPr>
            <a:xfrm flipH="1" rot="9208626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Shape 149"/>
            <p:cNvSpPr/>
            <p:nvPr/>
          </p:nvSpPr>
          <p:spPr>
            <a:xfrm flipH="1" rot="9208633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Shape 150"/>
            <p:cNvSpPr/>
            <p:nvPr/>
          </p:nvSpPr>
          <p:spPr>
            <a:xfrm flipH="1" rot="9208606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Shape 151"/>
            <p:cNvSpPr/>
            <p:nvPr/>
          </p:nvSpPr>
          <p:spPr>
            <a:xfrm flipH="1" rot="9208678">
              <a:off x="6287617" y="4657701"/>
              <a:ext cx="229660" cy="571018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Shape 152"/>
            <p:cNvSpPr/>
            <p:nvPr/>
          </p:nvSpPr>
          <p:spPr>
            <a:xfrm>
              <a:off x="8289303" y="2656118"/>
              <a:ext cx="854651" cy="1929080"/>
            </a:xfrm>
            <a:custGeom>
              <a:pathLst>
                <a:path extrusionOk="0" h="120000" w="120000">
                  <a:moveTo>
                    <a:pt x="60855" y="0"/>
                  </a:moveTo>
                  <a:lnTo>
                    <a:pt x="0" y="12910"/>
                  </a:lnTo>
                  <a:lnTo>
                    <a:pt x="120000" y="120000"/>
                  </a:lnTo>
                  <a:lnTo>
                    <a:pt x="120000" y="52785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ubtitle">
    <p:bg>
      <p:bgPr>
        <a:solidFill>
          <a:srgbClr val="FF9900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hape 23"/>
          <p:cNvGrpSpPr/>
          <p:nvPr/>
        </p:nvGrpSpPr>
        <p:grpSpPr>
          <a:xfrm>
            <a:off x="6172209" y="2656118"/>
            <a:ext cx="2971745" cy="2886157"/>
            <a:chOff x="6172209" y="2656118"/>
            <a:chExt cx="2971745" cy="2886157"/>
          </a:xfrm>
        </p:grpSpPr>
        <p:sp>
          <p:nvSpPr>
            <p:cNvPr id="24" name="Shape 24"/>
            <p:cNvSpPr/>
            <p:nvPr/>
          </p:nvSpPr>
          <p:spPr>
            <a:xfrm flipH="1" rot="9208626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Shape 25"/>
            <p:cNvSpPr/>
            <p:nvPr/>
          </p:nvSpPr>
          <p:spPr>
            <a:xfrm flipH="1" rot="9208633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Shape 26"/>
            <p:cNvSpPr/>
            <p:nvPr/>
          </p:nvSpPr>
          <p:spPr>
            <a:xfrm flipH="1" rot="9208606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Shape 27"/>
            <p:cNvSpPr/>
            <p:nvPr/>
          </p:nvSpPr>
          <p:spPr>
            <a:xfrm flipH="1" rot="9208678">
              <a:off x="6287617" y="4657701"/>
              <a:ext cx="229660" cy="571018"/>
            </a:xfrm>
            <a:prstGeom prst="flowChartManualInpu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>
              <a:off x="8289303" y="2656118"/>
              <a:ext cx="854651" cy="1929080"/>
            </a:xfrm>
            <a:custGeom>
              <a:pathLst>
                <a:path extrusionOk="0" h="120000" w="120000">
                  <a:moveTo>
                    <a:pt x="60855" y="0"/>
                  </a:moveTo>
                  <a:lnTo>
                    <a:pt x="0" y="12910"/>
                  </a:lnTo>
                  <a:lnTo>
                    <a:pt x="120000" y="120000"/>
                  </a:lnTo>
                  <a:lnTo>
                    <a:pt x="120000" y="527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29" name="Shape 29"/>
          <p:cNvGrpSpPr/>
          <p:nvPr/>
        </p:nvGrpSpPr>
        <p:grpSpPr>
          <a:xfrm>
            <a:off x="-32" y="-228035"/>
            <a:ext cx="2163551" cy="1347316"/>
            <a:chOff x="-32" y="-215971"/>
            <a:chExt cx="2163551" cy="1347316"/>
          </a:xfrm>
        </p:grpSpPr>
        <p:sp>
          <p:nvSpPr>
            <p:cNvPr id="30" name="Shape 30"/>
            <p:cNvSpPr/>
            <p:nvPr/>
          </p:nvSpPr>
          <p:spPr>
            <a:xfrm flipH="1" rot="-1591408">
              <a:off x="1362169" y="-63166"/>
              <a:ext cx="205103" cy="509980"/>
            </a:xfrm>
            <a:prstGeom prst="flowChartManualInpu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 flipH="1" rot="-159137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Shape 32"/>
            <p:cNvSpPr/>
            <p:nvPr/>
          </p:nvSpPr>
          <p:spPr>
            <a:xfrm flipH="1" rot="-1591339">
              <a:off x="892401" y="-169347"/>
              <a:ext cx="504374" cy="1254067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Shape 33"/>
            <p:cNvSpPr/>
            <p:nvPr/>
          </p:nvSpPr>
          <p:spPr>
            <a:xfrm flipH="1" rot="-1591322">
              <a:off x="1818452" y="-76292"/>
              <a:ext cx="229660" cy="571018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Shape 34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pathLst>
                <a:path extrusionOk="0" h="120000" w="120000">
                  <a:moveTo>
                    <a:pt x="60855" y="0"/>
                  </a:moveTo>
                  <a:lnTo>
                    <a:pt x="0" y="12910"/>
                  </a:lnTo>
                  <a:lnTo>
                    <a:pt x="120000" y="120000"/>
                  </a:lnTo>
                  <a:lnTo>
                    <a:pt x="120000" y="52785"/>
                  </a:lnTo>
                  <a:close/>
                </a:path>
              </a:pathLst>
            </a:custGeom>
            <a:solidFill>
              <a:srgbClr val="81D1EC"/>
            </a:solidFill>
            <a:ln>
              <a:noFill/>
            </a:ln>
          </p:spPr>
        </p:sp>
      </p:grpSp>
      <p:sp>
        <p:nvSpPr>
          <p:cNvPr id="35" name="Shape 35"/>
          <p:cNvSpPr txBox="1"/>
          <p:nvPr>
            <p:ph type="ctrTitle"/>
          </p:nvPr>
        </p:nvSpPr>
        <p:spPr>
          <a:xfrm>
            <a:off x="685800" y="2421550"/>
            <a:ext cx="50745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swald"/>
              <a:buNone/>
              <a:defRPr b="1" i="0" sz="36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swald"/>
              <a:buNone/>
              <a:defRPr b="1" sz="3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swald"/>
              <a:buNone/>
              <a:defRPr b="1" sz="3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swald"/>
              <a:buNone/>
              <a:defRPr b="1" sz="3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swald"/>
              <a:buNone/>
              <a:defRPr b="1" sz="3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swald"/>
              <a:buNone/>
              <a:defRPr b="1" sz="3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swald"/>
              <a:buNone/>
              <a:defRPr b="1" sz="3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swald"/>
              <a:buNone/>
              <a:defRPr b="1" sz="3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swald"/>
              <a:buNone/>
              <a:defRPr b="1" sz="3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" type="subTitle"/>
          </p:nvPr>
        </p:nvSpPr>
        <p:spPr>
          <a:xfrm>
            <a:off x="685800" y="3449654"/>
            <a:ext cx="50745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0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Condensed"/>
              <a:buNone/>
              <a:defRPr b="0" i="0" sz="3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Condensed"/>
              <a:buNone/>
              <a:defRPr b="0" i="0" sz="3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Condensed"/>
              <a:buNone/>
              <a:defRPr b="0" i="0" sz="3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Condensed"/>
              <a:buNone/>
              <a:defRPr b="0" i="0" sz="3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Condensed"/>
              <a:buNone/>
              <a:defRPr b="0" i="0" sz="3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Condensed"/>
              <a:buNone/>
              <a:defRPr b="0" i="0" sz="3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Condensed"/>
              <a:buNone/>
              <a:defRPr b="0" i="0" sz="3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Condensed"/>
              <a:buNone/>
              <a:defRPr b="0" i="0" sz="3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Shape 38"/>
          <p:cNvGrpSpPr/>
          <p:nvPr/>
        </p:nvGrpSpPr>
        <p:grpSpPr>
          <a:xfrm>
            <a:off x="6172209" y="2656118"/>
            <a:ext cx="2971745" cy="2886157"/>
            <a:chOff x="6172209" y="2656118"/>
            <a:chExt cx="2971745" cy="2886157"/>
          </a:xfrm>
        </p:grpSpPr>
        <p:sp>
          <p:nvSpPr>
            <p:cNvPr id="39" name="Shape 39"/>
            <p:cNvSpPr/>
            <p:nvPr/>
          </p:nvSpPr>
          <p:spPr>
            <a:xfrm flipH="1" rot="9208626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Shape 40"/>
            <p:cNvSpPr/>
            <p:nvPr/>
          </p:nvSpPr>
          <p:spPr>
            <a:xfrm flipH="1" rot="9208633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Shape 41"/>
            <p:cNvSpPr/>
            <p:nvPr/>
          </p:nvSpPr>
          <p:spPr>
            <a:xfrm flipH="1" rot="9208606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Shape 42"/>
            <p:cNvSpPr/>
            <p:nvPr/>
          </p:nvSpPr>
          <p:spPr>
            <a:xfrm flipH="1" rot="9208678">
              <a:off x="6287617" y="4657701"/>
              <a:ext cx="229660" cy="571018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Shape 43"/>
            <p:cNvSpPr/>
            <p:nvPr/>
          </p:nvSpPr>
          <p:spPr>
            <a:xfrm>
              <a:off x="8289303" y="2656118"/>
              <a:ext cx="854651" cy="1929080"/>
            </a:xfrm>
            <a:custGeom>
              <a:pathLst>
                <a:path extrusionOk="0" h="120000" w="120000">
                  <a:moveTo>
                    <a:pt x="60855" y="0"/>
                  </a:moveTo>
                  <a:lnTo>
                    <a:pt x="0" y="12910"/>
                  </a:lnTo>
                  <a:lnTo>
                    <a:pt x="120000" y="120000"/>
                  </a:lnTo>
                  <a:lnTo>
                    <a:pt x="120000" y="52785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</p:sp>
      </p:grpSp>
      <p:grpSp>
        <p:nvGrpSpPr>
          <p:cNvPr id="44" name="Shape 44"/>
          <p:cNvGrpSpPr/>
          <p:nvPr/>
        </p:nvGrpSpPr>
        <p:grpSpPr>
          <a:xfrm>
            <a:off x="-32" y="-228035"/>
            <a:ext cx="2163551" cy="1347316"/>
            <a:chOff x="-32" y="-215971"/>
            <a:chExt cx="2163551" cy="1347316"/>
          </a:xfrm>
        </p:grpSpPr>
        <p:sp>
          <p:nvSpPr>
            <p:cNvPr id="45" name="Shape 45"/>
            <p:cNvSpPr/>
            <p:nvPr/>
          </p:nvSpPr>
          <p:spPr>
            <a:xfrm flipH="1" rot="-1591408">
              <a:off x="1362169" y="-63166"/>
              <a:ext cx="205103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Shape 46"/>
            <p:cNvSpPr/>
            <p:nvPr/>
          </p:nvSpPr>
          <p:spPr>
            <a:xfrm flipH="1" rot="-159137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Shape 47"/>
            <p:cNvSpPr/>
            <p:nvPr/>
          </p:nvSpPr>
          <p:spPr>
            <a:xfrm flipH="1" rot="-1591339">
              <a:off x="892401" y="-169347"/>
              <a:ext cx="504374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Shape 48"/>
            <p:cNvSpPr/>
            <p:nvPr/>
          </p:nvSpPr>
          <p:spPr>
            <a:xfrm flipH="1" rot="-1591322">
              <a:off x="1818452" y="-76292"/>
              <a:ext cx="229660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Shape 49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pathLst>
                <a:path extrusionOk="0" h="120000" w="120000">
                  <a:moveTo>
                    <a:pt x="60855" y="0"/>
                  </a:moveTo>
                  <a:lnTo>
                    <a:pt x="0" y="12910"/>
                  </a:lnTo>
                  <a:lnTo>
                    <a:pt x="120000" y="120000"/>
                  </a:lnTo>
                  <a:lnTo>
                    <a:pt x="120000" y="52785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+ 1 column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172209" y="2656118"/>
            <a:ext cx="2971745" cy="2886157"/>
            <a:chOff x="6172209" y="2656118"/>
            <a:chExt cx="2971745" cy="2886157"/>
          </a:xfrm>
        </p:grpSpPr>
        <p:sp>
          <p:nvSpPr>
            <p:cNvPr id="52" name="Shape 52"/>
            <p:cNvSpPr/>
            <p:nvPr/>
          </p:nvSpPr>
          <p:spPr>
            <a:xfrm flipH="1" rot="9208626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Shape 53"/>
            <p:cNvSpPr/>
            <p:nvPr/>
          </p:nvSpPr>
          <p:spPr>
            <a:xfrm flipH="1" rot="9208633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Shape 54"/>
            <p:cNvSpPr/>
            <p:nvPr/>
          </p:nvSpPr>
          <p:spPr>
            <a:xfrm flipH="1" rot="9208606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Shape 55"/>
            <p:cNvSpPr/>
            <p:nvPr/>
          </p:nvSpPr>
          <p:spPr>
            <a:xfrm flipH="1" rot="9208678">
              <a:off x="6287617" y="4657701"/>
              <a:ext cx="229660" cy="571018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Shape 56"/>
            <p:cNvSpPr/>
            <p:nvPr/>
          </p:nvSpPr>
          <p:spPr>
            <a:xfrm>
              <a:off x="8289303" y="2656118"/>
              <a:ext cx="854651" cy="1929080"/>
            </a:xfrm>
            <a:custGeom>
              <a:pathLst>
                <a:path extrusionOk="0" h="120000" w="120000">
                  <a:moveTo>
                    <a:pt x="60855" y="0"/>
                  </a:moveTo>
                  <a:lnTo>
                    <a:pt x="0" y="12910"/>
                  </a:lnTo>
                  <a:lnTo>
                    <a:pt x="120000" y="120000"/>
                  </a:lnTo>
                  <a:lnTo>
                    <a:pt x="120000" y="52785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</p:sp>
      </p:grpSp>
      <p:grpSp>
        <p:nvGrpSpPr>
          <p:cNvPr id="57" name="Shape 57"/>
          <p:cNvGrpSpPr/>
          <p:nvPr/>
        </p:nvGrpSpPr>
        <p:grpSpPr>
          <a:xfrm>
            <a:off x="-32" y="-228035"/>
            <a:ext cx="2163551" cy="1347316"/>
            <a:chOff x="-32" y="-215971"/>
            <a:chExt cx="2163551" cy="1347316"/>
          </a:xfrm>
        </p:grpSpPr>
        <p:sp>
          <p:nvSpPr>
            <p:cNvPr id="58" name="Shape 58"/>
            <p:cNvSpPr/>
            <p:nvPr/>
          </p:nvSpPr>
          <p:spPr>
            <a:xfrm flipH="1" rot="-1591408">
              <a:off x="1362169" y="-63166"/>
              <a:ext cx="205103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Shape 59"/>
            <p:cNvSpPr/>
            <p:nvPr/>
          </p:nvSpPr>
          <p:spPr>
            <a:xfrm flipH="1" rot="-159137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Shape 60"/>
            <p:cNvSpPr/>
            <p:nvPr/>
          </p:nvSpPr>
          <p:spPr>
            <a:xfrm flipH="1" rot="-1591339">
              <a:off x="892401" y="-169347"/>
              <a:ext cx="504374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Shape 61"/>
            <p:cNvSpPr/>
            <p:nvPr/>
          </p:nvSpPr>
          <p:spPr>
            <a:xfrm flipH="1" rot="-1591322">
              <a:off x="1818452" y="-76292"/>
              <a:ext cx="229660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Shape 62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pathLst>
                <a:path extrusionOk="0" h="120000" w="120000">
                  <a:moveTo>
                    <a:pt x="60855" y="0"/>
                  </a:moveTo>
                  <a:lnTo>
                    <a:pt x="0" y="12910"/>
                  </a:lnTo>
                  <a:lnTo>
                    <a:pt x="120000" y="120000"/>
                  </a:lnTo>
                  <a:lnTo>
                    <a:pt x="120000" y="52785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sp>
        <p:nvSpPr>
          <p:cNvPr id="63" name="Shape 63"/>
          <p:cNvSpPr txBox="1"/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3000" u="none" cap="none" strike="noStrik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sz="30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sz="30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sz="30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sz="30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sz="30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sz="30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sz="30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sz="30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1031425" y="1777125"/>
            <a:ext cx="5760300" cy="25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Char char="»"/>
              <a:defRPr b="0" i="0" sz="2000" u="none" cap="none" strike="noStrik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Char char="⋄"/>
              <a:defRPr b="0" i="0" sz="2000" u="none" cap="none" strike="noStrik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b="0" i="0" sz="2000" u="none" cap="none" strike="noStrik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b="0" i="0" sz="2000" u="none" cap="none" strike="noStrik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b="0" i="0" sz="2000" u="none" cap="none" strike="noStrik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b="0" i="0" sz="2000" u="none" cap="none" strike="noStrik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●"/>
              <a:defRPr b="0" i="0" sz="2000" u="none" cap="none" strike="noStrik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○"/>
              <a:defRPr b="0" i="0" sz="2000" u="none" cap="none" strike="noStrik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■"/>
              <a:defRPr b="0" i="0" sz="2000" u="none" cap="none" strike="noStrik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+ 2 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Shape 66"/>
          <p:cNvGrpSpPr/>
          <p:nvPr/>
        </p:nvGrpSpPr>
        <p:grpSpPr>
          <a:xfrm>
            <a:off x="6172209" y="2656118"/>
            <a:ext cx="2971745" cy="2886157"/>
            <a:chOff x="6172209" y="2656118"/>
            <a:chExt cx="2971745" cy="2886157"/>
          </a:xfrm>
        </p:grpSpPr>
        <p:sp>
          <p:nvSpPr>
            <p:cNvPr id="67" name="Shape 67"/>
            <p:cNvSpPr/>
            <p:nvPr/>
          </p:nvSpPr>
          <p:spPr>
            <a:xfrm flipH="1" rot="9208626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Shape 68"/>
            <p:cNvSpPr/>
            <p:nvPr/>
          </p:nvSpPr>
          <p:spPr>
            <a:xfrm flipH="1" rot="9208633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Shape 69"/>
            <p:cNvSpPr/>
            <p:nvPr/>
          </p:nvSpPr>
          <p:spPr>
            <a:xfrm flipH="1" rot="9208606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Shape 70"/>
            <p:cNvSpPr/>
            <p:nvPr/>
          </p:nvSpPr>
          <p:spPr>
            <a:xfrm flipH="1" rot="9208678">
              <a:off x="6287617" y="4657701"/>
              <a:ext cx="229660" cy="571018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Shape 71"/>
            <p:cNvSpPr/>
            <p:nvPr/>
          </p:nvSpPr>
          <p:spPr>
            <a:xfrm>
              <a:off x="8289303" y="2656118"/>
              <a:ext cx="854651" cy="1929080"/>
            </a:xfrm>
            <a:custGeom>
              <a:pathLst>
                <a:path extrusionOk="0" h="120000" w="120000">
                  <a:moveTo>
                    <a:pt x="60855" y="0"/>
                  </a:moveTo>
                  <a:lnTo>
                    <a:pt x="0" y="12910"/>
                  </a:lnTo>
                  <a:lnTo>
                    <a:pt x="120000" y="120000"/>
                  </a:lnTo>
                  <a:lnTo>
                    <a:pt x="120000" y="52785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</p:sp>
      </p:grpSp>
      <p:grpSp>
        <p:nvGrpSpPr>
          <p:cNvPr id="72" name="Shape 72"/>
          <p:cNvGrpSpPr/>
          <p:nvPr/>
        </p:nvGrpSpPr>
        <p:grpSpPr>
          <a:xfrm>
            <a:off x="-32" y="-228035"/>
            <a:ext cx="2163551" cy="1347316"/>
            <a:chOff x="-32" y="-215971"/>
            <a:chExt cx="2163551" cy="1347316"/>
          </a:xfrm>
        </p:grpSpPr>
        <p:sp>
          <p:nvSpPr>
            <p:cNvPr id="73" name="Shape 73"/>
            <p:cNvSpPr/>
            <p:nvPr/>
          </p:nvSpPr>
          <p:spPr>
            <a:xfrm flipH="1" rot="-1591408">
              <a:off x="1362169" y="-63166"/>
              <a:ext cx="205103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Shape 74"/>
            <p:cNvSpPr/>
            <p:nvPr/>
          </p:nvSpPr>
          <p:spPr>
            <a:xfrm flipH="1" rot="-159137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Shape 75"/>
            <p:cNvSpPr/>
            <p:nvPr/>
          </p:nvSpPr>
          <p:spPr>
            <a:xfrm flipH="1" rot="-1591339">
              <a:off x="892401" y="-169347"/>
              <a:ext cx="504374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Shape 76"/>
            <p:cNvSpPr/>
            <p:nvPr/>
          </p:nvSpPr>
          <p:spPr>
            <a:xfrm flipH="1" rot="-1591322">
              <a:off x="1818452" y="-76292"/>
              <a:ext cx="229660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Shape 77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pathLst>
                <a:path extrusionOk="0" h="120000" w="120000">
                  <a:moveTo>
                    <a:pt x="60855" y="0"/>
                  </a:moveTo>
                  <a:lnTo>
                    <a:pt x="0" y="12910"/>
                  </a:lnTo>
                  <a:lnTo>
                    <a:pt x="120000" y="120000"/>
                  </a:lnTo>
                  <a:lnTo>
                    <a:pt x="120000" y="52785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sp>
        <p:nvSpPr>
          <p:cNvPr id="78" name="Shape 78"/>
          <p:cNvSpPr txBox="1"/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3000" u="none" cap="none" strike="noStrik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sz="30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sz="30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sz="30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sz="30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sz="30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sz="30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sz="30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sz="30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1031425" y="1860875"/>
            <a:ext cx="2796000" cy="30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429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1800"/>
              <a:buFont typeface="Roboto Condensed"/>
              <a:buChar char="»"/>
              <a:defRPr b="0" i="0" sz="1800" u="none" cap="none" strike="noStrik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1800"/>
              <a:buFont typeface="Roboto Condensed"/>
              <a:buChar char="⋄"/>
              <a:defRPr b="0" i="0" sz="1800" u="none" cap="none" strike="noStrik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1800"/>
              <a:buFont typeface="Roboto Condensed"/>
              <a:buChar char="⋄"/>
              <a:defRPr b="0" i="0" sz="1800" u="none" cap="none" strike="noStrik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1800"/>
              <a:buFont typeface="Roboto Condensed"/>
              <a:buChar char="⋄"/>
              <a:defRPr b="0" i="0" sz="1800" u="none" cap="none" strike="noStrik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1800"/>
              <a:buFont typeface="Roboto Condensed"/>
              <a:buChar char="⋄"/>
              <a:defRPr b="0" i="0" sz="1800" u="none" cap="none" strike="noStrik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1800"/>
              <a:buFont typeface="Roboto Condensed"/>
              <a:buChar char="⋄"/>
              <a:defRPr b="0" i="0" sz="1800" u="none" cap="none" strike="noStrik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1800"/>
              <a:buFont typeface="Roboto Condensed"/>
              <a:buChar char="●"/>
              <a:defRPr b="0" i="0" sz="1800" u="none" cap="none" strike="noStrik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1800"/>
              <a:buFont typeface="Roboto Condensed"/>
              <a:buChar char="○"/>
              <a:defRPr b="0" i="0" sz="1800" u="none" cap="none" strike="noStrik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1800"/>
              <a:buFont typeface="Roboto Condensed"/>
              <a:buChar char="■"/>
              <a:defRPr b="0" i="0" sz="1800" u="none" cap="none" strike="noStrik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2" type="body"/>
          </p:nvPr>
        </p:nvSpPr>
        <p:spPr>
          <a:xfrm>
            <a:off x="3995772" y="1860875"/>
            <a:ext cx="2796000" cy="30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429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1800"/>
              <a:buFont typeface="Roboto Condensed"/>
              <a:buChar char="»"/>
              <a:defRPr b="0" i="0" sz="1800" u="none" cap="none" strike="noStrik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1800"/>
              <a:buFont typeface="Roboto Condensed"/>
              <a:buChar char="⋄"/>
              <a:defRPr b="0" i="0" sz="1800" u="none" cap="none" strike="noStrik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1800"/>
              <a:buFont typeface="Roboto Condensed"/>
              <a:buChar char="⋄"/>
              <a:defRPr b="0" i="0" sz="1800" u="none" cap="none" strike="noStrik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1800"/>
              <a:buFont typeface="Roboto Condensed"/>
              <a:buChar char="⋄"/>
              <a:defRPr b="0" i="0" sz="1800" u="none" cap="none" strike="noStrik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1800"/>
              <a:buFont typeface="Roboto Condensed"/>
              <a:buChar char="⋄"/>
              <a:defRPr b="0" i="0" sz="1800" u="none" cap="none" strike="noStrik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1800"/>
              <a:buFont typeface="Roboto Condensed"/>
              <a:buChar char="⋄"/>
              <a:defRPr b="0" i="0" sz="1800" u="none" cap="none" strike="noStrik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1800"/>
              <a:buFont typeface="Roboto Condensed"/>
              <a:buChar char="●"/>
              <a:defRPr b="0" i="0" sz="1800" u="none" cap="none" strike="noStrik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1800"/>
              <a:buFont typeface="Roboto Condensed"/>
              <a:buChar char="○"/>
              <a:defRPr b="0" i="0" sz="1800" u="none" cap="none" strike="noStrik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1800"/>
              <a:buFont typeface="Roboto Condensed"/>
              <a:buChar char="■"/>
              <a:defRPr b="0" i="0" sz="1800" u="none" cap="none" strike="noStrik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Quote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idx="1" type="body"/>
          </p:nvPr>
        </p:nvSpPr>
        <p:spPr>
          <a:xfrm>
            <a:off x="2822775" y="2161800"/>
            <a:ext cx="3498300" cy="8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-381000" lvl="0" marL="45720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»"/>
              <a:defRPr b="0" i="0" sz="2400" u="none" cap="none" strike="noStrik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-3810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b="0" i="0" sz="2400" u="none" cap="none" strike="noStrik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-3810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b="0" i="0" sz="2400" u="none" cap="none" strike="noStrik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-3810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b="0" i="0" sz="2400" u="none" cap="none" strike="noStrik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-3810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b="0" i="0" sz="2400" u="none" cap="none" strike="noStrik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-3810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b="0" i="0" sz="2400" u="none" cap="none" strike="noStrik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indent="-3810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●"/>
              <a:defRPr b="0" i="0" sz="2400" u="none" cap="none" strike="noStrik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indent="-3810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○"/>
              <a:defRPr b="0" i="0" sz="2400" u="none" cap="none" strike="noStrik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indent="-3810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■"/>
              <a:defRPr b="0" i="0" sz="2400" u="none" cap="none" strike="noStrik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grpSp>
        <p:nvGrpSpPr>
          <p:cNvPr id="83" name="Shape 83"/>
          <p:cNvGrpSpPr/>
          <p:nvPr/>
        </p:nvGrpSpPr>
        <p:grpSpPr>
          <a:xfrm>
            <a:off x="5609677" y="2185857"/>
            <a:ext cx="3534593" cy="3432795"/>
            <a:chOff x="6172209" y="2656118"/>
            <a:chExt cx="2971745" cy="2886157"/>
          </a:xfrm>
        </p:grpSpPr>
        <p:sp>
          <p:nvSpPr>
            <p:cNvPr id="84" name="Shape 84"/>
            <p:cNvSpPr/>
            <p:nvPr/>
          </p:nvSpPr>
          <p:spPr>
            <a:xfrm flipH="1" rot="9208626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Shape 85"/>
            <p:cNvSpPr/>
            <p:nvPr/>
          </p:nvSpPr>
          <p:spPr>
            <a:xfrm flipH="1" rot="9208633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Shape 86"/>
            <p:cNvSpPr/>
            <p:nvPr/>
          </p:nvSpPr>
          <p:spPr>
            <a:xfrm flipH="1" rot="9208606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Shape 87"/>
            <p:cNvSpPr/>
            <p:nvPr/>
          </p:nvSpPr>
          <p:spPr>
            <a:xfrm flipH="1" rot="9208678">
              <a:off x="6287617" y="4657701"/>
              <a:ext cx="229660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Shape 88"/>
            <p:cNvSpPr/>
            <p:nvPr/>
          </p:nvSpPr>
          <p:spPr>
            <a:xfrm>
              <a:off x="8289303" y="2656118"/>
              <a:ext cx="854651" cy="1929080"/>
            </a:xfrm>
            <a:custGeom>
              <a:pathLst>
                <a:path extrusionOk="0" h="120000" w="120000">
                  <a:moveTo>
                    <a:pt x="60855" y="0"/>
                  </a:moveTo>
                  <a:lnTo>
                    <a:pt x="0" y="12910"/>
                  </a:lnTo>
                  <a:lnTo>
                    <a:pt x="120000" y="120000"/>
                  </a:lnTo>
                  <a:lnTo>
                    <a:pt x="120000" y="52785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grpSp>
        <p:nvGrpSpPr>
          <p:cNvPr id="89" name="Shape 89"/>
          <p:cNvGrpSpPr/>
          <p:nvPr/>
        </p:nvGrpSpPr>
        <p:grpSpPr>
          <a:xfrm>
            <a:off x="-22" y="-324555"/>
            <a:ext cx="3068565" cy="1910899"/>
            <a:chOff x="-32" y="-215971"/>
            <a:chExt cx="2163551" cy="1347316"/>
          </a:xfrm>
        </p:grpSpPr>
        <p:sp>
          <p:nvSpPr>
            <p:cNvPr id="90" name="Shape 90"/>
            <p:cNvSpPr/>
            <p:nvPr/>
          </p:nvSpPr>
          <p:spPr>
            <a:xfrm flipH="1" rot="-1591408">
              <a:off x="1362169" y="-63166"/>
              <a:ext cx="205103" cy="509980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Shape 91"/>
            <p:cNvSpPr/>
            <p:nvPr/>
          </p:nvSpPr>
          <p:spPr>
            <a:xfrm flipH="1" rot="-159137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Shape 92"/>
            <p:cNvSpPr/>
            <p:nvPr/>
          </p:nvSpPr>
          <p:spPr>
            <a:xfrm flipH="1" rot="-1591339">
              <a:off x="892401" y="-169347"/>
              <a:ext cx="504374" cy="1254067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Shape 93"/>
            <p:cNvSpPr/>
            <p:nvPr/>
          </p:nvSpPr>
          <p:spPr>
            <a:xfrm flipH="1" rot="-1591322">
              <a:off x="1818452" y="-76292"/>
              <a:ext cx="229660" cy="571018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Shape 94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pathLst>
                <a:path extrusionOk="0" h="120000" w="120000">
                  <a:moveTo>
                    <a:pt x="60855" y="0"/>
                  </a:moveTo>
                  <a:lnTo>
                    <a:pt x="0" y="12910"/>
                  </a:lnTo>
                  <a:lnTo>
                    <a:pt x="120000" y="120000"/>
                  </a:lnTo>
                  <a:lnTo>
                    <a:pt x="120000" y="52785"/>
                  </a:lnTo>
                  <a:close/>
                </a:path>
              </a:pathLst>
            </a:custGeom>
            <a:solidFill>
              <a:srgbClr val="81D1EC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+ 3 columns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Shape 96"/>
          <p:cNvGrpSpPr/>
          <p:nvPr/>
        </p:nvGrpSpPr>
        <p:grpSpPr>
          <a:xfrm>
            <a:off x="6791641" y="3181575"/>
            <a:ext cx="2352136" cy="2284392"/>
            <a:chOff x="6172209" y="2656118"/>
            <a:chExt cx="2971745" cy="2886157"/>
          </a:xfrm>
        </p:grpSpPr>
        <p:sp>
          <p:nvSpPr>
            <p:cNvPr id="97" name="Shape 97"/>
            <p:cNvSpPr/>
            <p:nvPr/>
          </p:nvSpPr>
          <p:spPr>
            <a:xfrm flipH="1" rot="9208626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Shape 98"/>
            <p:cNvSpPr/>
            <p:nvPr/>
          </p:nvSpPr>
          <p:spPr>
            <a:xfrm flipH="1" rot="9208633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Shape 99"/>
            <p:cNvSpPr/>
            <p:nvPr/>
          </p:nvSpPr>
          <p:spPr>
            <a:xfrm flipH="1" rot="9208606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Shape 100"/>
            <p:cNvSpPr/>
            <p:nvPr/>
          </p:nvSpPr>
          <p:spPr>
            <a:xfrm flipH="1" rot="9208678">
              <a:off x="6287617" y="4657701"/>
              <a:ext cx="229660" cy="571018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Shape 101"/>
            <p:cNvSpPr/>
            <p:nvPr/>
          </p:nvSpPr>
          <p:spPr>
            <a:xfrm>
              <a:off x="8289303" y="2656118"/>
              <a:ext cx="854651" cy="1929080"/>
            </a:xfrm>
            <a:custGeom>
              <a:pathLst>
                <a:path extrusionOk="0" h="120000" w="120000">
                  <a:moveTo>
                    <a:pt x="60855" y="0"/>
                  </a:moveTo>
                  <a:lnTo>
                    <a:pt x="0" y="12910"/>
                  </a:lnTo>
                  <a:lnTo>
                    <a:pt x="120000" y="120000"/>
                  </a:lnTo>
                  <a:lnTo>
                    <a:pt x="120000" y="52785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</p:sp>
      </p:grpSp>
      <p:grpSp>
        <p:nvGrpSpPr>
          <p:cNvPr id="102" name="Shape 102"/>
          <p:cNvGrpSpPr/>
          <p:nvPr/>
        </p:nvGrpSpPr>
        <p:grpSpPr>
          <a:xfrm>
            <a:off x="-32" y="-228035"/>
            <a:ext cx="2163551" cy="1347316"/>
            <a:chOff x="-32" y="-215971"/>
            <a:chExt cx="2163551" cy="1347316"/>
          </a:xfrm>
        </p:grpSpPr>
        <p:sp>
          <p:nvSpPr>
            <p:cNvPr id="103" name="Shape 103"/>
            <p:cNvSpPr/>
            <p:nvPr/>
          </p:nvSpPr>
          <p:spPr>
            <a:xfrm flipH="1" rot="-1591408">
              <a:off x="1362169" y="-63166"/>
              <a:ext cx="205103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Shape 104"/>
            <p:cNvSpPr/>
            <p:nvPr/>
          </p:nvSpPr>
          <p:spPr>
            <a:xfrm flipH="1" rot="-159137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Shape 105"/>
            <p:cNvSpPr/>
            <p:nvPr/>
          </p:nvSpPr>
          <p:spPr>
            <a:xfrm flipH="1" rot="-1591339">
              <a:off x="892401" y="-169347"/>
              <a:ext cx="504374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Shape 106"/>
            <p:cNvSpPr/>
            <p:nvPr/>
          </p:nvSpPr>
          <p:spPr>
            <a:xfrm flipH="1" rot="-1591322">
              <a:off x="1818452" y="-76292"/>
              <a:ext cx="229660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Shape 107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pathLst>
                <a:path extrusionOk="0" h="120000" w="120000">
                  <a:moveTo>
                    <a:pt x="60855" y="0"/>
                  </a:moveTo>
                  <a:lnTo>
                    <a:pt x="0" y="12910"/>
                  </a:lnTo>
                  <a:lnTo>
                    <a:pt x="120000" y="120000"/>
                  </a:lnTo>
                  <a:lnTo>
                    <a:pt x="120000" y="52785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sp>
        <p:nvSpPr>
          <p:cNvPr id="108" name="Shape 108"/>
          <p:cNvSpPr txBox="1"/>
          <p:nvPr>
            <p:ph type="title"/>
          </p:nvPr>
        </p:nvSpPr>
        <p:spPr>
          <a:xfrm>
            <a:off x="1031425" y="1149725"/>
            <a:ext cx="6321000" cy="68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3000" u="none" cap="none" strike="noStrik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sz="30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sz="30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sz="30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sz="30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sz="30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sz="30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sz="30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sz="30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1031425" y="1830425"/>
            <a:ext cx="2037600" cy="30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302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1600"/>
              <a:buFont typeface="Roboto Condensed"/>
              <a:buChar char="»"/>
              <a:defRPr b="0" i="0" sz="1600" u="none" cap="none" strike="noStrik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1600"/>
              <a:buFont typeface="Roboto Condensed"/>
              <a:buChar char="⋄"/>
              <a:defRPr b="0" i="0" sz="1600" u="none" cap="none" strike="noStrik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1600"/>
              <a:buFont typeface="Roboto Condensed"/>
              <a:buChar char="⋄"/>
              <a:defRPr b="0" i="0" sz="1600" u="none" cap="none" strike="noStrik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1600"/>
              <a:buFont typeface="Roboto Condensed"/>
              <a:buChar char="⋄"/>
              <a:defRPr b="0" i="0" sz="1600" u="none" cap="none" strike="noStrik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1600"/>
              <a:buFont typeface="Roboto Condensed"/>
              <a:buChar char="⋄"/>
              <a:defRPr b="0" i="0" sz="1600" u="none" cap="none" strike="noStrik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1600"/>
              <a:buFont typeface="Roboto Condensed"/>
              <a:buChar char="⋄"/>
              <a:defRPr b="0" i="0" sz="1600" u="none" cap="none" strike="noStrik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1600"/>
              <a:buFont typeface="Roboto Condensed"/>
              <a:buChar char="●"/>
              <a:defRPr b="0" i="0" sz="1600" u="none" cap="none" strike="noStrik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1600"/>
              <a:buFont typeface="Roboto Condensed"/>
              <a:buChar char="○"/>
              <a:defRPr b="0" i="0" sz="1600" u="none" cap="none" strike="noStrik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1600"/>
              <a:buFont typeface="Roboto Condensed"/>
              <a:buChar char="■"/>
              <a:defRPr b="0" i="0" sz="1600" u="none" cap="none" strike="noStrik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2" type="body"/>
          </p:nvPr>
        </p:nvSpPr>
        <p:spPr>
          <a:xfrm>
            <a:off x="3173275" y="1830425"/>
            <a:ext cx="2037600" cy="30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302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1600"/>
              <a:buFont typeface="Roboto Condensed"/>
              <a:buChar char="»"/>
              <a:defRPr b="0" i="0" sz="1600" u="none" cap="none" strike="noStrik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1600"/>
              <a:buFont typeface="Roboto Condensed"/>
              <a:buChar char="⋄"/>
              <a:defRPr b="0" i="0" sz="1600" u="none" cap="none" strike="noStrik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1600"/>
              <a:buFont typeface="Roboto Condensed"/>
              <a:buChar char="⋄"/>
              <a:defRPr b="0" i="0" sz="1600" u="none" cap="none" strike="noStrik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1600"/>
              <a:buFont typeface="Roboto Condensed"/>
              <a:buChar char="⋄"/>
              <a:defRPr b="0" i="0" sz="1600" u="none" cap="none" strike="noStrik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1600"/>
              <a:buFont typeface="Roboto Condensed"/>
              <a:buChar char="⋄"/>
              <a:defRPr b="0" i="0" sz="1600" u="none" cap="none" strike="noStrik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1600"/>
              <a:buFont typeface="Roboto Condensed"/>
              <a:buChar char="⋄"/>
              <a:defRPr b="0" i="0" sz="1600" u="none" cap="none" strike="noStrik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1600"/>
              <a:buFont typeface="Roboto Condensed"/>
              <a:buChar char="●"/>
              <a:defRPr b="0" i="0" sz="1600" u="none" cap="none" strike="noStrik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1600"/>
              <a:buFont typeface="Roboto Condensed"/>
              <a:buChar char="○"/>
              <a:defRPr b="0" i="0" sz="1600" u="none" cap="none" strike="noStrik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1600"/>
              <a:buFont typeface="Roboto Condensed"/>
              <a:buChar char="■"/>
              <a:defRPr b="0" i="0" sz="1600" u="none" cap="none" strike="noStrik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3" type="body"/>
          </p:nvPr>
        </p:nvSpPr>
        <p:spPr>
          <a:xfrm>
            <a:off x="5315125" y="1830425"/>
            <a:ext cx="2037600" cy="30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302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1600"/>
              <a:buFont typeface="Roboto Condensed"/>
              <a:buChar char="»"/>
              <a:defRPr b="0" i="0" sz="1600" u="none" cap="none" strike="noStrik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1600"/>
              <a:buFont typeface="Roboto Condensed"/>
              <a:buChar char="⋄"/>
              <a:defRPr b="0" i="0" sz="1600" u="none" cap="none" strike="noStrik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1600"/>
              <a:buFont typeface="Roboto Condensed"/>
              <a:buChar char="⋄"/>
              <a:defRPr b="0" i="0" sz="1600" u="none" cap="none" strike="noStrik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1600"/>
              <a:buFont typeface="Roboto Condensed"/>
              <a:buChar char="⋄"/>
              <a:defRPr b="0" i="0" sz="1600" u="none" cap="none" strike="noStrik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1600"/>
              <a:buFont typeface="Roboto Condensed"/>
              <a:buChar char="⋄"/>
              <a:defRPr b="0" i="0" sz="1600" u="none" cap="none" strike="noStrik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1600"/>
              <a:buFont typeface="Roboto Condensed"/>
              <a:buChar char="⋄"/>
              <a:defRPr b="0" i="0" sz="1600" u="none" cap="none" strike="noStrik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1600"/>
              <a:buFont typeface="Roboto Condensed"/>
              <a:buChar char="●"/>
              <a:defRPr b="0" i="0" sz="1600" u="none" cap="none" strike="noStrik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1600"/>
              <a:buFont typeface="Roboto Condensed"/>
              <a:buChar char="○"/>
              <a:defRPr b="0" i="0" sz="1600" u="none" cap="none" strike="noStrik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1600"/>
              <a:buFont typeface="Roboto Condensed"/>
              <a:buChar char="■"/>
              <a:defRPr b="0" i="0" sz="1600" u="none" cap="none" strike="noStrik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ansparent Shapes">
    <p:bg>
      <p:bgPr>
        <a:solidFill>
          <a:srgbClr val="3796BF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Shape 113"/>
          <p:cNvGrpSpPr/>
          <p:nvPr/>
        </p:nvGrpSpPr>
        <p:grpSpPr>
          <a:xfrm>
            <a:off x="6172209" y="2656118"/>
            <a:ext cx="2971745" cy="2886157"/>
            <a:chOff x="6172209" y="2656118"/>
            <a:chExt cx="2971745" cy="2886157"/>
          </a:xfrm>
        </p:grpSpPr>
        <p:sp>
          <p:nvSpPr>
            <p:cNvPr id="114" name="Shape 114"/>
            <p:cNvSpPr/>
            <p:nvPr/>
          </p:nvSpPr>
          <p:spPr>
            <a:xfrm flipH="1" rot="9208626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FFFFFF">
                <a:alpha val="33333"/>
              </a:srgb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Shape 115"/>
            <p:cNvSpPr/>
            <p:nvPr/>
          </p:nvSpPr>
          <p:spPr>
            <a:xfrm flipH="1" rot="9208633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FFFFFF">
                <a:alpha val="33333"/>
              </a:srgb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Shape 116"/>
            <p:cNvSpPr/>
            <p:nvPr/>
          </p:nvSpPr>
          <p:spPr>
            <a:xfrm flipH="1" rot="9208606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FFFF">
                <a:alpha val="33333"/>
              </a:srgb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Shape 117"/>
            <p:cNvSpPr/>
            <p:nvPr/>
          </p:nvSpPr>
          <p:spPr>
            <a:xfrm flipH="1" rot="9208678">
              <a:off x="6287617" y="4657701"/>
              <a:ext cx="229660" cy="571018"/>
            </a:xfrm>
            <a:prstGeom prst="flowChartManualInput">
              <a:avLst/>
            </a:prstGeom>
            <a:solidFill>
              <a:srgbClr val="FFFFFF">
                <a:alpha val="33333"/>
              </a:srgb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Shape 118"/>
            <p:cNvSpPr/>
            <p:nvPr/>
          </p:nvSpPr>
          <p:spPr>
            <a:xfrm>
              <a:off x="8289303" y="2656118"/>
              <a:ext cx="854651" cy="1929080"/>
            </a:xfrm>
            <a:custGeom>
              <a:pathLst>
                <a:path extrusionOk="0" h="120000" w="120000">
                  <a:moveTo>
                    <a:pt x="60855" y="0"/>
                  </a:moveTo>
                  <a:lnTo>
                    <a:pt x="0" y="12910"/>
                  </a:lnTo>
                  <a:lnTo>
                    <a:pt x="120000" y="120000"/>
                  </a:lnTo>
                  <a:lnTo>
                    <a:pt x="120000" y="52785"/>
                  </a:lnTo>
                  <a:close/>
                </a:path>
              </a:pathLst>
            </a:custGeom>
            <a:solidFill>
              <a:srgbClr val="FFFFFF">
                <a:alpha val="33333"/>
              </a:srgbClr>
            </a:solidFill>
            <a:ln>
              <a:noFill/>
            </a:ln>
          </p:spPr>
        </p:sp>
      </p:grpSp>
      <p:grpSp>
        <p:nvGrpSpPr>
          <p:cNvPr id="119" name="Shape 119"/>
          <p:cNvGrpSpPr/>
          <p:nvPr/>
        </p:nvGrpSpPr>
        <p:grpSpPr>
          <a:xfrm>
            <a:off x="-32" y="-228035"/>
            <a:ext cx="2163551" cy="1347316"/>
            <a:chOff x="-32" y="-215971"/>
            <a:chExt cx="2163551" cy="1347316"/>
          </a:xfrm>
        </p:grpSpPr>
        <p:sp>
          <p:nvSpPr>
            <p:cNvPr id="120" name="Shape 120"/>
            <p:cNvSpPr/>
            <p:nvPr/>
          </p:nvSpPr>
          <p:spPr>
            <a:xfrm flipH="1" rot="-1591408">
              <a:off x="1362169" y="-63166"/>
              <a:ext cx="205103" cy="509980"/>
            </a:xfrm>
            <a:prstGeom prst="flowChartManualInput">
              <a:avLst/>
            </a:prstGeom>
            <a:solidFill>
              <a:srgbClr val="FFFFFF">
                <a:alpha val="33333"/>
              </a:srgb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Shape 121"/>
            <p:cNvSpPr/>
            <p:nvPr/>
          </p:nvSpPr>
          <p:spPr>
            <a:xfrm flipH="1" rot="-159137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FFFF">
                <a:alpha val="33333"/>
              </a:srgb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Shape 122"/>
            <p:cNvSpPr/>
            <p:nvPr/>
          </p:nvSpPr>
          <p:spPr>
            <a:xfrm flipH="1" rot="-1591339">
              <a:off x="892401" y="-169347"/>
              <a:ext cx="504374" cy="1254067"/>
            </a:xfrm>
            <a:prstGeom prst="flowChartManualInput">
              <a:avLst/>
            </a:prstGeom>
            <a:solidFill>
              <a:srgbClr val="FFFFFF">
                <a:alpha val="33333"/>
              </a:srgb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Shape 123"/>
            <p:cNvSpPr/>
            <p:nvPr/>
          </p:nvSpPr>
          <p:spPr>
            <a:xfrm flipH="1" rot="-1591322">
              <a:off x="1818452" y="-76292"/>
              <a:ext cx="229660" cy="571018"/>
            </a:xfrm>
            <a:prstGeom prst="flowChartManualInput">
              <a:avLst/>
            </a:prstGeom>
            <a:solidFill>
              <a:srgbClr val="FFFFFF">
                <a:alpha val="33333"/>
              </a:srgb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Shape 124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pathLst>
                <a:path extrusionOk="0" h="120000" w="120000">
                  <a:moveTo>
                    <a:pt x="60855" y="0"/>
                  </a:moveTo>
                  <a:lnTo>
                    <a:pt x="0" y="12910"/>
                  </a:lnTo>
                  <a:lnTo>
                    <a:pt x="120000" y="120000"/>
                  </a:lnTo>
                  <a:lnTo>
                    <a:pt x="120000" y="52785"/>
                  </a:lnTo>
                  <a:close/>
                </a:path>
              </a:pathLst>
            </a:custGeom>
            <a:solidFill>
              <a:srgbClr val="FFFFFF">
                <a:alpha val="33333"/>
              </a:srgbClr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Shape 126"/>
          <p:cNvGrpSpPr/>
          <p:nvPr/>
        </p:nvGrpSpPr>
        <p:grpSpPr>
          <a:xfrm>
            <a:off x="6172209" y="2656118"/>
            <a:ext cx="2971745" cy="2886157"/>
            <a:chOff x="6172209" y="2656118"/>
            <a:chExt cx="2971745" cy="2886157"/>
          </a:xfrm>
        </p:grpSpPr>
        <p:sp>
          <p:nvSpPr>
            <p:cNvPr id="127" name="Shape 127"/>
            <p:cNvSpPr/>
            <p:nvPr/>
          </p:nvSpPr>
          <p:spPr>
            <a:xfrm flipH="1" rot="9208626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Shape 128"/>
            <p:cNvSpPr/>
            <p:nvPr/>
          </p:nvSpPr>
          <p:spPr>
            <a:xfrm flipH="1" rot="9208633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Shape 129"/>
            <p:cNvSpPr/>
            <p:nvPr/>
          </p:nvSpPr>
          <p:spPr>
            <a:xfrm flipH="1" rot="9208606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Shape 130"/>
            <p:cNvSpPr/>
            <p:nvPr/>
          </p:nvSpPr>
          <p:spPr>
            <a:xfrm flipH="1" rot="9208678">
              <a:off x="6287617" y="4657701"/>
              <a:ext cx="229660" cy="571018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Shape 131"/>
            <p:cNvSpPr/>
            <p:nvPr/>
          </p:nvSpPr>
          <p:spPr>
            <a:xfrm>
              <a:off x="8289303" y="2656118"/>
              <a:ext cx="854651" cy="1929080"/>
            </a:xfrm>
            <a:custGeom>
              <a:pathLst>
                <a:path extrusionOk="0" h="120000" w="120000">
                  <a:moveTo>
                    <a:pt x="60855" y="0"/>
                  </a:moveTo>
                  <a:lnTo>
                    <a:pt x="0" y="12910"/>
                  </a:lnTo>
                  <a:lnTo>
                    <a:pt x="120000" y="120000"/>
                  </a:lnTo>
                  <a:lnTo>
                    <a:pt x="120000" y="52785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</p:sp>
      </p:grpSp>
      <p:grpSp>
        <p:nvGrpSpPr>
          <p:cNvPr id="132" name="Shape 132"/>
          <p:cNvGrpSpPr/>
          <p:nvPr/>
        </p:nvGrpSpPr>
        <p:grpSpPr>
          <a:xfrm>
            <a:off x="-32" y="-228035"/>
            <a:ext cx="2163551" cy="1347316"/>
            <a:chOff x="-32" y="-215971"/>
            <a:chExt cx="2163551" cy="1347316"/>
          </a:xfrm>
        </p:grpSpPr>
        <p:sp>
          <p:nvSpPr>
            <p:cNvPr id="133" name="Shape 133"/>
            <p:cNvSpPr/>
            <p:nvPr/>
          </p:nvSpPr>
          <p:spPr>
            <a:xfrm flipH="1" rot="-1591408">
              <a:off x="1362169" y="-63166"/>
              <a:ext cx="205103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Shape 134"/>
            <p:cNvSpPr/>
            <p:nvPr/>
          </p:nvSpPr>
          <p:spPr>
            <a:xfrm flipH="1" rot="-159137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Shape 135"/>
            <p:cNvSpPr/>
            <p:nvPr/>
          </p:nvSpPr>
          <p:spPr>
            <a:xfrm flipH="1" rot="-1591339">
              <a:off x="892401" y="-169347"/>
              <a:ext cx="504374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Shape 136"/>
            <p:cNvSpPr/>
            <p:nvPr/>
          </p:nvSpPr>
          <p:spPr>
            <a:xfrm flipH="1" rot="-1591322">
              <a:off x="1818452" y="-76292"/>
              <a:ext cx="229660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Shape 137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pathLst>
                <a:path extrusionOk="0" h="120000" w="120000">
                  <a:moveTo>
                    <a:pt x="60855" y="0"/>
                  </a:moveTo>
                  <a:lnTo>
                    <a:pt x="0" y="12910"/>
                  </a:lnTo>
                  <a:lnTo>
                    <a:pt x="120000" y="120000"/>
                  </a:lnTo>
                  <a:lnTo>
                    <a:pt x="120000" y="52785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sp>
        <p:nvSpPr>
          <p:cNvPr id="138" name="Shape 138"/>
          <p:cNvSpPr txBox="1"/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3000" u="none" cap="none" strike="noStrik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sz="30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sz="30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sz="30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sz="30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sz="30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sz="30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sz="30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sz="30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i="0" sz="3000" u="none" cap="none" strike="noStrik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sz="30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sz="30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sz="30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sz="30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sz="30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sz="30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sz="30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b="1" sz="30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1031425" y="1777125"/>
            <a:ext cx="5760300" cy="25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Char char="»"/>
              <a:defRPr b="0" i="0" sz="2000" u="none" cap="none" strike="noStrik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Char char="⋄"/>
              <a:defRPr b="0" i="0" sz="2000" u="none" cap="none" strike="noStrik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b="0" i="0" sz="2000" u="none" cap="none" strike="noStrik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b="0" i="0" sz="2000" u="none" cap="none" strike="noStrik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b="0" i="0" sz="2000" u="none" cap="none" strike="noStrik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b="0" i="0" sz="2000" u="none" cap="none" strike="noStrik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●"/>
              <a:defRPr b="0" i="0" sz="2000" u="none" cap="none" strike="noStrik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○"/>
              <a:defRPr b="0" i="0" sz="2000" u="none" cap="none" strike="noStrik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■"/>
              <a:defRPr b="0" i="0" sz="2000" u="none" cap="none" strike="noStrik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7.jpg"/><Relationship Id="rId5" Type="http://schemas.openxmlformats.org/officeDocument/2006/relationships/image" Target="../media/image1.png"/><Relationship Id="rId6" Type="http://schemas.openxmlformats.org/officeDocument/2006/relationships/image" Target="../media/image3.jpg"/><Relationship Id="rId7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7.jpg"/><Relationship Id="rId5" Type="http://schemas.openxmlformats.org/officeDocument/2006/relationships/image" Target="../media/image1.png"/><Relationship Id="rId6" Type="http://schemas.openxmlformats.org/officeDocument/2006/relationships/image" Target="../media/image3.jpg"/><Relationship Id="rId7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ctrTitle"/>
          </p:nvPr>
        </p:nvSpPr>
        <p:spPr>
          <a:xfrm>
            <a:off x="555450" y="2753850"/>
            <a:ext cx="56715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Oswald"/>
              <a:buNone/>
            </a:pPr>
            <a:r>
              <a:rPr b="1" i="0" lang="en" sz="9600" u="none" cap="none" strike="noStrike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Spicely</a:t>
            </a:r>
            <a:endParaRPr b="1" i="0" sz="9600" u="none" cap="none" strike="noStrike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Oswald"/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Oswald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“Sugar, Spice and Everything Nice”</a:t>
            </a:r>
            <a:endParaRPr b="1" i="0" sz="2400" u="none" cap="none" strike="noStrike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58" name="Shape 158"/>
          <p:cNvSpPr txBox="1"/>
          <p:nvPr/>
        </p:nvSpPr>
        <p:spPr>
          <a:xfrm>
            <a:off x="7070950" y="526450"/>
            <a:ext cx="2511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Team 31</a:t>
            </a:r>
            <a:endParaRPr sz="24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/>
        </p:nvSpPr>
        <p:spPr>
          <a:xfrm>
            <a:off x="2291000" y="589425"/>
            <a:ext cx="5308800" cy="20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 txBox="1"/>
          <p:nvPr>
            <p:ph type="title"/>
          </p:nvPr>
        </p:nvSpPr>
        <p:spPr>
          <a:xfrm>
            <a:off x="5491750" y="357600"/>
            <a:ext cx="2179500" cy="6501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Design</a:t>
            </a:r>
            <a:endParaRPr sz="4800"/>
          </a:p>
        </p:txBody>
      </p:sp>
      <p:sp>
        <p:nvSpPr>
          <p:cNvPr id="236" name="Shape 236"/>
          <p:cNvSpPr/>
          <p:nvPr/>
        </p:nvSpPr>
        <p:spPr>
          <a:xfrm>
            <a:off x="1646713" y="1407425"/>
            <a:ext cx="759900" cy="749100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Shape 237"/>
          <p:cNvSpPr/>
          <p:nvPr/>
        </p:nvSpPr>
        <p:spPr>
          <a:xfrm>
            <a:off x="1646700" y="2822825"/>
            <a:ext cx="759900" cy="749100"/>
          </a:xfrm>
          <a:prstGeom prst="ellipse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Shape 238"/>
          <p:cNvSpPr/>
          <p:nvPr/>
        </p:nvSpPr>
        <p:spPr>
          <a:xfrm>
            <a:off x="1762313" y="4094975"/>
            <a:ext cx="528675" cy="528675"/>
          </a:xfrm>
          <a:prstGeom prst="flowChartManualOperation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Shape 239"/>
          <p:cNvSpPr/>
          <p:nvPr/>
        </p:nvSpPr>
        <p:spPr>
          <a:xfrm>
            <a:off x="3783288" y="1627925"/>
            <a:ext cx="859200" cy="5286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6167800" y="1484675"/>
            <a:ext cx="925200" cy="815100"/>
          </a:xfrm>
          <a:prstGeom prst="diamond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Shape 241"/>
          <p:cNvSpPr/>
          <p:nvPr/>
        </p:nvSpPr>
        <p:spPr>
          <a:xfrm rot="-7926127">
            <a:off x="2906678" y="1698372"/>
            <a:ext cx="222387" cy="1434289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434343"/>
          </a:solidFill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Shape 242"/>
          <p:cNvSpPr/>
          <p:nvPr/>
        </p:nvSpPr>
        <p:spPr>
          <a:xfrm rot="-5400000">
            <a:off x="5293996" y="1408775"/>
            <a:ext cx="222300" cy="966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434343"/>
          </a:solidFill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Shape 243"/>
          <p:cNvSpPr txBox="1"/>
          <p:nvPr/>
        </p:nvSpPr>
        <p:spPr>
          <a:xfrm>
            <a:off x="715900" y="1693950"/>
            <a:ext cx="6828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Condensed"/>
                <a:ea typeface="Roboto Condensed"/>
                <a:cs typeface="Roboto Condensed"/>
                <a:sym typeface="Roboto Condensed"/>
              </a:rPr>
              <a:t>Spice Rack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44" name="Shape 244"/>
          <p:cNvSpPr txBox="1"/>
          <p:nvPr/>
        </p:nvSpPr>
        <p:spPr>
          <a:xfrm>
            <a:off x="495550" y="2822825"/>
            <a:ext cx="11235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Condensed"/>
                <a:ea typeface="Roboto Condensed"/>
                <a:cs typeface="Roboto Condensed"/>
                <a:sym typeface="Roboto Condensed"/>
              </a:rPr>
              <a:t>Motor controlled dispenser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45" name="Shape 245"/>
          <p:cNvSpPr txBox="1"/>
          <p:nvPr/>
        </p:nvSpPr>
        <p:spPr>
          <a:xfrm>
            <a:off x="715900" y="4117000"/>
            <a:ext cx="7710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Condensed"/>
                <a:ea typeface="Roboto Condensed"/>
                <a:cs typeface="Roboto Condensed"/>
                <a:sym typeface="Roboto Condensed"/>
              </a:rPr>
              <a:t>Output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46" name="Shape 246"/>
          <p:cNvSpPr txBox="1"/>
          <p:nvPr/>
        </p:nvSpPr>
        <p:spPr>
          <a:xfrm>
            <a:off x="3769025" y="2266675"/>
            <a:ext cx="9669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Condensed"/>
                <a:ea typeface="Roboto Condensed"/>
                <a:cs typeface="Roboto Condensed"/>
                <a:sym typeface="Roboto Condensed"/>
              </a:rPr>
              <a:t>Arduino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47" name="Shape 247"/>
          <p:cNvSpPr txBox="1"/>
          <p:nvPr/>
        </p:nvSpPr>
        <p:spPr>
          <a:xfrm>
            <a:off x="5888600" y="2417550"/>
            <a:ext cx="16032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Condensed"/>
                <a:ea typeface="Roboto Condensed"/>
                <a:cs typeface="Roboto Condensed"/>
                <a:sym typeface="Roboto Condensed"/>
              </a:rPr>
              <a:t>User Interface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Condensed"/>
                <a:ea typeface="Roboto Condensed"/>
                <a:cs typeface="Roboto Condensed"/>
                <a:sym typeface="Roboto Condensed"/>
              </a:rPr>
              <a:t> (Web App)</a:t>
            </a:r>
            <a:r>
              <a:rPr lang="en"/>
              <a:t> </a:t>
            </a:r>
            <a:endParaRPr/>
          </a:p>
        </p:txBody>
      </p:sp>
      <p:sp>
        <p:nvSpPr>
          <p:cNvPr id="248" name="Shape 248"/>
          <p:cNvSpPr/>
          <p:nvPr/>
        </p:nvSpPr>
        <p:spPr>
          <a:xfrm rot="10800000">
            <a:off x="1927650" y="2203925"/>
            <a:ext cx="198000" cy="5715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434343"/>
          </a:solidFill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Shape 249"/>
          <p:cNvSpPr/>
          <p:nvPr/>
        </p:nvSpPr>
        <p:spPr>
          <a:xfrm rot="10800000">
            <a:off x="1940111" y="3670999"/>
            <a:ext cx="173100" cy="324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434343"/>
          </a:solidFill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Shape 2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0415" y="1660562"/>
            <a:ext cx="1202700" cy="1202700"/>
          </a:xfrm>
          <a:prstGeom prst="ellipse">
            <a:avLst/>
          </a:prstGeom>
          <a:noFill/>
          <a:ln>
            <a:noFill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sp>
        <p:nvSpPr>
          <p:cNvPr id="255" name="Shape 255"/>
          <p:cNvSpPr txBox="1"/>
          <p:nvPr/>
        </p:nvSpPr>
        <p:spPr>
          <a:xfrm>
            <a:off x="822150" y="699825"/>
            <a:ext cx="521400" cy="3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Shape 256"/>
          <p:cNvPicPr preferRelativeResize="0"/>
          <p:nvPr/>
        </p:nvPicPr>
        <p:blipFill rotWithShape="1">
          <a:blip r:embed="rId4">
            <a:alphaModFix/>
          </a:blip>
          <a:srcRect b="8691" l="0" r="0" t="8691"/>
          <a:stretch/>
        </p:blipFill>
        <p:spPr>
          <a:xfrm>
            <a:off x="6285829" y="1660561"/>
            <a:ext cx="1202700" cy="1202700"/>
          </a:xfrm>
          <a:prstGeom prst="ellipse">
            <a:avLst/>
          </a:prstGeom>
          <a:noFill/>
          <a:ln>
            <a:noFill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id="257" name="Shape 2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86507" y="1694807"/>
            <a:ext cx="1202700" cy="1202700"/>
          </a:xfrm>
          <a:prstGeom prst="ellipse">
            <a:avLst/>
          </a:prstGeom>
          <a:noFill/>
          <a:ln>
            <a:noFill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id="258" name="Shape 25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20936" y="1626353"/>
            <a:ext cx="1271100" cy="1271100"/>
          </a:xfrm>
          <a:prstGeom prst="ellipse">
            <a:avLst/>
          </a:prstGeom>
          <a:noFill/>
          <a:ln>
            <a:noFill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id="259" name="Shape 25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2685" y="1695387"/>
            <a:ext cx="1271100" cy="1271100"/>
          </a:xfrm>
          <a:prstGeom prst="ellipse">
            <a:avLst/>
          </a:prstGeom>
          <a:noFill/>
          <a:ln>
            <a:noFill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sp>
        <p:nvSpPr>
          <p:cNvPr id="260" name="Shape 260"/>
          <p:cNvSpPr txBox="1"/>
          <p:nvPr/>
        </p:nvSpPr>
        <p:spPr>
          <a:xfrm>
            <a:off x="4461725" y="-90075"/>
            <a:ext cx="4181100" cy="12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rPr>
              <a:t>Contributions</a:t>
            </a:r>
            <a:endParaRPr/>
          </a:p>
        </p:txBody>
      </p:sp>
      <p:sp>
        <p:nvSpPr>
          <p:cNvPr id="261" name="Shape 261"/>
          <p:cNvSpPr txBox="1"/>
          <p:nvPr/>
        </p:nvSpPr>
        <p:spPr>
          <a:xfrm>
            <a:off x="6355725" y="1042125"/>
            <a:ext cx="1062900" cy="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Jack Li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62" name="Shape 262"/>
          <p:cNvSpPr txBox="1"/>
          <p:nvPr/>
        </p:nvSpPr>
        <p:spPr>
          <a:xfrm>
            <a:off x="3286501" y="1042125"/>
            <a:ext cx="1202700" cy="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John Wu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63" name="Shape 263"/>
          <p:cNvSpPr txBox="1"/>
          <p:nvPr/>
        </p:nvSpPr>
        <p:spPr>
          <a:xfrm>
            <a:off x="4670425" y="965850"/>
            <a:ext cx="1594200" cy="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Jabr Abumaali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64" name="Shape 264"/>
          <p:cNvSpPr txBox="1"/>
          <p:nvPr/>
        </p:nvSpPr>
        <p:spPr>
          <a:xfrm>
            <a:off x="1556275" y="1076938"/>
            <a:ext cx="1400400" cy="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Srishti Pal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65" name="Shape 265"/>
          <p:cNvSpPr txBox="1"/>
          <p:nvPr/>
        </p:nvSpPr>
        <p:spPr>
          <a:xfrm>
            <a:off x="-46125" y="1076950"/>
            <a:ext cx="1771800" cy="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Krish Kabra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66" name="Shape 266"/>
          <p:cNvSpPr txBox="1"/>
          <p:nvPr/>
        </p:nvSpPr>
        <p:spPr>
          <a:xfrm>
            <a:off x="6402275" y="3548975"/>
            <a:ext cx="1271100" cy="12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&gt;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Arduino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7" name="Shape 267"/>
          <p:cNvSpPr txBox="1"/>
          <p:nvPr/>
        </p:nvSpPr>
        <p:spPr>
          <a:xfrm>
            <a:off x="4746625" y="3472775"/>
            <a:ext cx="1844700" cy="13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&gt;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Calibration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&gt; Circuit assembly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&gt; Dispensing mechanism 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8" name="Shape 268"/>
          <p:cNvSpPr txBox="1"/>
          <p:nvPr/>
        </p:nvSpPr>
        <p:spPr>
          <a:xfrm>
            <a:off x="3154200" y="3487475"/>
            <a:ext cx="1666200" cy="14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&gt; Web app using node.js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&gt; Integration between Arduino and node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9" name="Shape 269"/>
          <p:cNvSpPr txBox="1"/>
          <p:nvPr/>
        </p:nvSpPr>
        <p:spPr>
          <a:xfrm>
            <a:off x="1556275" y="3509825"/>
            <a:ext cx="15942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&gt; Arduino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&gt;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Calibration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&gt; Future potential and applications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0" name="Shape 270"/>
          <p:cNvSpPr txBox="1"/>
          <p:nvPr/>
        </p:nvSpPr>
        <p:spPr>
          <a:xfrm>
            <a:off x="50675" y="3522300"/>
            <a:ext cx="1367400" cy="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&gt;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Hardware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&gt; Team Coordination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type="ctrTitle"/>
          </p:nvPr>
        </p:nvSpPr>
        <p:spPr>
          <a:xfrm>
            <a:off x="685800" y="2421550"/>
            <a:ext cx="50745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swald"/>
              <a:buNone/>
            </a:pPr>
            <a:r>
              <a:rPr b="0" i="0" lang="en" sz="7200" u="none" cap="none" strike="noStrik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rPr>
              <a:t>3.</a:t>
            </a:r>
            <a:endParaRPr b="0" i="0" sz="7200" u="none" cap="none" strike="noStrike">
              <a:solidFill>
                <a:srgbClr val="3796B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swald"/>
              <a:buNone/>
            </a:pPr>
            <a:r>
              <a:rPr b="1" i="0" lang="en" sz="36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The Future</a:t>
            </a:r>
            <a:endParaRPr b="1" i="0" sz="3600" u="none" cap="none" strike="noStrik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76" name="Shape 276"/>
          <p:cNvSpPr txBox="1"/>
          <p:nvPr>
            <p:ph idx="1" type="subTitle"/>
          </p:nvPr>
        </p:nvSpPr>
        <p:spPr>
          <a:xfrm>
            <a:off x="685800" y="3479754"/>
            <a:ext cx="50745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lang="en"/>
              <a:t>Please give us more than 36 hours… </a:t>
            </a:r>
            <a:endParaRPr b="0" i="0" sz="2000" u="none" cap="none" strike="noStrik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type="title"/>
          </p:nvPr>
        </p:nvSpPr>
        <p:spPr>
          <a:xfrm>
            <a:off x="2482550" y="249275"/>
            <a:ext cx="5760300" cy="68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</a:pPr>
            <a:r>
              <a:rPr lang="en"/>
              <a:t>Future Potential</a:t>
            </a:r>
            <a:endParaRPr b="1" i="0" sz="3000" u="none" cap="none" strike="noStrike">
              <a:solidFill>
                <a:srgbClr val="3796B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82" name="Shape 282"/>
          <p:cNvSpPr txBox="1"/>
          <p:nvPr>
            <p:ph idx="2" type="body"/>
          </p:nvPr>
        </p:nvSpPr>
        <p:spPr>
          <a:xfrm>
            <a:off x="3382100" y="996975"/>
            <a:ext cx="4503000" cy="3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796BF"/>
                </a:solidFill>
              </a:rPr>
              <a:t>Software</a:t>
            </a:r>
            <a:endParaRPr b="0" i="0" sz="2400" u="none" cap="none" strike="noStrike">
              <a:solidFill>
                <a:srgbClr val="3796B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400"/>
              <a:buChar char="»"/>
            </a:pPr>
            <a:r>
              <a:rPr lang="en" sz="1400"/>
              <a:t>Larger library of recipes to choose from (websites, cookbooks, etc)</a:t>
            </a:r>
            <a:endParaRPr i="0" sz="1400" u="none" cap="none" strike="noStrike">
              <a:solidFill>
                <a:srgbClr val="607896"/>
              </a:solidFill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1400"/>
              <a:buChar char="»"/>
            </a:pPr>
            <a:r>
              <a:rPr lang="en" sz="1400"/>
              <a:t>S</a:t>
            </a:r>
            <a:r>
              <a:rPr lang="en" sz="1400"/>
              <a:t>ave recipes and usage history </a:t>
            </a:r>
            <a:endParaRPr sz="1400"/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»"/>
            </a:pPr>
            <a:r>
              <a:rPr lang="en" sz="1400"/>
              <a:t>Recipe suggestions based on user preferences </a:t>
            </a:r>
            <a:endParaRPr sz="1400"/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»"/>
            </a:pPr>
            <a:r>
              <a:rPr lang="en" sz="1400"/>
              <a:t>Mobile app with support for smartwatches</a:t>
            </a:r>
            <a:endParaRPr sz="1400"/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»"/>
            </a:pPr>
            <a:r>
              <a:rPr lang="en" sz="1400"/>
              <a:t>N</a:t>
            </a:r>
            <a:r>
              <a:rPr lang="en" sz="1400"/>
              <a:t>otify low spice levels, l</a:t>
            </a:r>
            <a:r>
              <a:rPr lang="en" sz="1400"/>
              <a:t>ink with Amazon Marketplace </a:t>
            </a:r>
            <a:endParaRPr sz="1400"/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»"/>
            </a:pPr>
            <a:r>
              <a:rPr lang="en" sz="1400"/>
              <a:t>Voice Control/Gesture recognition for better accessibility</a:t>
            </a:r>
            <a:endParaRPr sz="1400"/>
          </a:p>
        </p:txBody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x="169600" y="1082375"/>
            <a:ext cx="3207900" cy="27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3796BF"/>
                </a:solidFill>
              </a:rPr>
              <a:t>Hardware</a:t>
            </a:r>
            <a:endParaRPr b="0" i="0" sz="2400" u="none" cap="none" strike="noStrike">
              <a:solidFill>
                <a:srgbClr val="3796B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607896"/>
              </a:buClr>
              <a:buSzPts val="1400"/>
              <a:buFont typeface="Roboto Condensed"/>
              <a:buChar char="»"/>
            </a:pPr>
            <a:r>
              <a:rPr lang="en" sz="1400"/>
              <a:t>More spices, sauces</a:t>
            </a:r>
            <a:endParaRPr sz="1400"/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1400"/>
              <a:buFont typeface="Roboto Condensed"/>
              <a:buChar char="»"/>
            </a:pPr>
            <a:r>
              <a:rPr lang="en" sz="1400"/>
              <a:t>More precise measuring system </a:t>
            </a:r>
            <a:endParaRPr b="0" i="0" sz="1400" u="none" cap="none" strike="noStrike">
              <a:solidFill>
                <a:srgbClr val="60789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1400"/>
              <a:buFont typeface="Roboto Condensed"/>
              <a:buChar char="»"/>
            </a:pPr>
            <a:r>
              <a:rPr lang="en" sz="1400"/>
              <a:t>Sleeker design</a:t>
            </a:r>
            <a:endParaRPr sz="1400"/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1400"/>
              <a:buFont typeface="Roboto Condensed"/>
              <a:buChar char="»"/>
            </a:pPr>
            <a:r>
              <a:rPr lang="en" sz="1400"/>
              <a:t>Mixing/rubbing mechanism  </a:t>
            </a:r>
            <a:endParaRPr sz="1400"/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»"/>
            </a:pPr>
            <a:r>
              <a:rPr lang="en" sz="1400"/>
              <a:t>Grinder mechanism</a:t>
            </a:r>
            <a:endParaRPr sz="1400"/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»"/>
            </a:pPr>
            <a:r>
              <a:rPr lang="en" sz="1400"/>
              <a:t>Spice level measurem</a:t>
            </a:r>
            <a:r>
              <a:rPr lang="en" sz="1400"/>
              <a:t>ent</a:t>
            </a:r>
            <a:endParaRPr b="0" i="0" sz="1200" u="none" cap="none" strike="noStrike">
              <a:solidFill>
                <a:srgbClr val="60789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1800"/>
              <a:buFont typeface="Roboto Condensed"/>
              <a:buNone/>
            </a:pPr>
            <a:r>
              <a:t/>
            </a:r>
            <a:endParaRPr b="0" i="0" sz="1800" u="none" cap="none" strike="noStrike">
              <a:solidFill>
                <a:srgbClr val="60789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84" name="Shape 284"/>
          <p:cNvSpPr txBox="1"/>
          <p:nvPr/>
        </p:nvSpPr>
        <p:spPr>
          <a:xfrm>
            <a:off x="169600" y="3622725"/>
            <a:ext cx="3207900" cy="18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3796B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Internet of Things</a:t>
            </a:r>
            <a:endParaRPr>
              <a:solidFill>
                <a:srgbClr val="60789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607896"/>
              </a:buClr>
              <a:buSzPts val="1400"/>
              <a:buFont typeface="Roboto Condensed"/>
              <a:buChar char="»"/>
            </a:pPr>
            <a:r>
              <a:rPr lang="en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Link up with Google Home, or Alexa</a:t>
            </a:r>
            <a:endParaRPr>
              <a:solidFill>
                <a:srgbClr val="60789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1400"/>
              <a:buFont typeface="Roboto Condensed"/>
              <a:buChar char="»"/>
            </a:pPr>
            <a:r>
              <a:rPr lang="en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Complete food automation</a:t>
            </a:r>
            <a:endParaRPr>
              <a:solidFill>
                <a:srgbClr val="60789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/>
        </p:nvSpPr>
        <p:spPr>
          <a:xfrm>
            <a:off x="1161425" y="1668050"/>
            <a:ext cx="3219000" cy="8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90" name="Shape 290"/>
          <p:cNvSpPr txBox="1"/>
          <p:nvPr>
            <p:ph idx="4294967295" type="ctrTitle"/>
          </p:nvPr>
        </p:nvSpPr>
        <p:spPr>
          <a:xfrm>
            <a:off x="741100" y="2843575"/>
            <a:ext cx="50745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swald"/>
              <a:buNone/>
            </a:pPr>
            <a:r>
              <a:t/>
            </a:r>
            <a:endParaRPr b="0" i="0" sz="7200" u="none" cap="none" strike="noStrike">
              <a:solidFill>
                <a:srgbClr val="3796B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swald"/>
              <a:buNone/>
            </a:pPr>
            <a:r>
              <a:rPr lang="en" sz="3600">
                <a:solidFill>
                  <a:srgbClr val="FFFFFF"/>
                </a:solidFill>
              </a:rPr>
              <a:t>Thank You! </a:t>
            </a:r>
            <a:endParaRPr sz="36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swald"/>
              <a:buNone/>
            </a:pPr>
            <a:r>
              <a:t/>
            </a:r>
            <a:endParaRPr sz="36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swald"/>
              <a:buNone/>
            </a:pPr>
            <a:r>
              <a:rPr lang="en">
                <a:solidFill>
                  <a:srgbClr val="FFFFFF"/>
                </a:solidFill>
              </a:rPr>
              <a:t>Questions?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ctrTitle"/>
          </p:nvPr>
        </p:nvSpPr>
        <p:spPr>
          <a:xfrm>
            <a:off x="685800" y="2421550"/>
            <a:ext cx="50745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swald"/>
              <a:buNone/>
            </a:pPr>
            <a:r>
              <a:rPr b="0" i="0" lang="en" sz="7200" u="none" cap="none" strike="noStrik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rPr>
              <a:t>0.</a:t>
            </a:r>
            <a:endParaRPr b="0" i="0" sz="7200" u="none" cap="none" strike="noStrike">
              <a:solidFill>
                <a:srgbClr val="3796B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swald"/>
              <a:buNone/>
            </a:pPr>
            <a:r>
              <a:rPr lang="en"/>
              <a:t>The </a:t>
            </a:r>
            <a:r>
              <a:rPr b="1" i="0" lang="en" sz="36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Team </a:t>
            </a:r>
            <a:endParaRPr b="1" i="0" sz="3600" u="none" cap="none" strike="noStrik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4" name="Shape 164"/>
          <p:cNvSpPr txBox="1"/>
          <p:nvPr>
            <p:ph idx="1" type="subTitle"/>
          </p:nvPr>
        </p:nvSpPr>
        <p:spPr>
          <a:xfrm>
            <a:off x="685800" y="3479754"/>
            <a:ext cx="50745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lang="en"/>
              <a:t>Meet the crew….</a:t>
            </a:r>
            <a:endParaRPr b="0" i="0" sz="2000" u="none" cap="none" strike="noStrik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3815" y="1660562"/>
            <a:ext cx="1202700" cy="1202700"/>
          </a:xfrm>
          <a:prstGeom prst="ellipse">
            <a:avLst/>
          </a:prstGeom>
          <a:noFill/>
          <a:ln>
            <a:noFill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sp>
        <p:nvSpPr>
          <p:cNvPr id="170" name="Shape 170"/>
          <p:cNvSpPr txBox="1"/>
          <p:nvPr/>
        </p:nvSpPr>
        <p:spPr>
          <a:xfrm>
            <a:off x="822150" y="699825"/>
            <a:ext cx="521400" cy="3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Shape 171"/>
          <p:cNvPicPr preferRelativeResize="0"/>
          <p:nvPr/>
        </p:nvPicPr>
        <p:blipFill rotWithShape="1">
          <a:blip r:embed="rId4">
            <a:alphaModFix/>
          </a:blip>
          <a:srcRect b="8691" l="0" r="0" t="8691"/>
          <a:stretch/>
        </p:blipFill>
        <p:spPr>
          <a:xfrm>
            <a:off x="113629" y="1660561"/>
            <a:ext cx="1202700" cy="1202700"/>
          </a:xfrm>
          <a:prstGeom prst="ellipse">
            <a:avLst/>
          </a:prstGeom>
          <a:noFill/>
          <a:ln>
            <a:noFill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id="172" name="Shape 1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57907" y="1694807"/>
            <a:ext cx="1202700" cy="1202700"/>
          </a:xfrm>
          <a:prstGeom prst="ellipse">
            <a:avLst/>
          </a:prstGeom>
          <a:noFill/>
          <a:ln>
            <a:noFill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id="173" name="Shape 17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95836" y="1626353"/>
            <a:ext cx="1271100" cy="1271100"/>
          </a:xfrm>
          <a:prstGeom prst="ellipse">
            <a:avLst/>
          </a:prstGeom>
          <a:noFill/>
          <a:ln>
            <a:noFill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id="174" name="Shape 17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02185" y="1660562"/>
            <a:ext cx="1271100" cy="1271100"/>
          </a:xfrm>
          <a:prstGeom prst="ellipse">
            <a:avLst/>
          </a:prstGeom>
          <a:noFill/>
          <a:ln>
            <a:noFill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sp>
        <p:nvSpPr>
          <p:cNvPr id="175" name="Shape 175"/>
          <p:cNvSpPr txBox="1"/>
          <p:nvPr/>
        </p:nvSpPr>
        <p:spPr>
          <a:xfrm>
            <a:off x="4461725" y="-90075"/>
            <a:ext cx="4181100" cy="12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rPr>
              <a:t>TEAM MEMBERS</a:t>
            </a:r>
            <a:endParaRPr/>
          </a:p>
        </p:txBody>
      </p:sp>
      <p:sp>
        <p:nvSpPr>
          <p:cNvPr id="176" name="Shape 176"/>
          <p:cNvSpPr txBox="1"/>
          <p:nvPr/>
        </p:nvSpPr>
        <p:spPr>
          <a:xfrm>
            <a:off x="183525" y="1042125"/>
            <a:ext cx="1062900" cy="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Jack Li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77" name="Shape 177"/>
          <p:cNvSpPr txBox="1"/>
          <p:nvPr/>
        </p:nvSpPr>
        <p:spPr>
          <a:xfrm>
            <a:off x="3057901" y="1042125"/>
            <a:ext cx="1202700" cy="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John Wu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78" name="Shape 178"/>
          <p:cNvSpPr txBox="1"/>
          <p:nvPr/>
        </p:nvSpPr>
        <p:spPr>
          <a:xfrm>
            <a:off x="1393825" y="965850"/>
            <a:ext cx="1594200" cy="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Jabr Abumaali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79" name="Shape 179"/>
          <p:cNvSpPr txBox="1"/>
          <p:nvPr/>
        </p:nvSpPr>
        <p:spPr>
          <a:xfrm>
            <a:off x="4431175" y="1042113"/>
            <a:ext cx="1400400" cy="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Srishti Pal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0" name="Shape 180"/>
          <p:cNvSpPr txBox="1"/>
          <p:nvPr/>
        </p:nvSpPr>
        <p:spPr>
          <a:xfrm>
            <a:off x="5863375" y="1042125"/>
            <a:ext cx="1771800" cy="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Krish Kabra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1" name="Shape 181"/>
          <p:cNvSpPr txBox="1"/>
          <p:nvPr/>
        </p:nvSpPr>
        <p:spPr>
          <a:xfrm>
            <a:off x="107325" y="3418975"/>
            <a:ext cx="1271100" cy="12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r>
              <a:rPr baseline="30000" lang="en"/>
              <a:t>nd</a:t>
            </a:r>
            <a:r>
              <a:rPr lang="en"/>
              <a:t> Year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Electrical Engineering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UCLA</a:t>
            </a:r>
            <a:endParaRPr/>
          </a:p>
        </p:txBody>
      </p:sp>
      <p:sp>
        <p:nvSpPr>
          <p:cNvPr id="182" name="Shape 182"/>
          <p:cNvSpPr txBox="1"/>
          <p:nvPr/>
        </p:nvSpPr>
        <p:spPr>
          <a:xfrm>
            <a:off x="1585825" y="3449725"/>
            <a:ext cx="1271100" cy="9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Graduate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Physics UCLA</a:t>
            </a:r>
            <a:endParaRPr/>
          </a:p>
        </p:txBody>
      </p:sp>
      <p:sp>
        <p:nvSpPr>
          <p:cNvPr id="183" name="Shape 183"/>
          <p:cNvSpPr txBox="1"/>
          <p:nvPr/>
        </p:nvSpPr>
        <p:spPr>
          <a:xfrm>
            <a:off x="2990213" y="3515725"/>
            <a:ext cx="1620300" cy="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CS Graduate Student,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NYU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Applied Math, UCLA</a:t>
            </a:r>
            <a:endParaRPr/>
          </a:p>
        </p:txBody>
      </p:sp>
      <p:sp>
        <p:nvSpPr>
          <p:cNvPr id="184" name="Shape 184"/>
          <p:cNvSpPr txBox="1"/>
          <p:nvPr/>
        </p:nvSpPr>
        <p:spPr>
          <a:xfrm>
            <a:off x="4636850" y="3495175"/>
            <a:ext cx="14004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r>
              <a:rPr baseline="30000" lang="en"/>
              <a:t>st</a:t>
            </a:r>
            <a:r>
              <a:rPr lang="en"/>
              <a:t> Year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Computer Science and Engineering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UCLA</a:t>
            </a:r>
            <a:endParaRPr/>
          </a:p>
        </p:txBody>
      </p:sp>
      <p:sp>
        <p:nvSpPr>
          <p:cNvPr id="185" name="Shape 185"/>
          <p:cNvSpPr txBox="1"/>
          <p:nvPr/>
        </p:nvSpPr>
        <p:spPr>
          <a:xfrm>
            <a:off x="6222325" y="3415225"/>
            <a:ext cx="1202700" cy="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r>
              <a:rPr baseline="30000" lang="en"/>
              <a:t>rd</a:t>
            </a:r>
            <a:r>
              <a:rPr lang="en"/>
              <a:t> Year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Physics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UCLA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ctrTitle"/>
          </p:nvPr>
        </p:nvSpPr>
        <p:spPr>
          <a:xfrm>
            <a:off x="685800" y="2421550"/>
            <a:ext cx="50745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swald"/>
              <a:buNone/>
            </a:pPr>
            <a:r>
              <a:rPr b="0" i="0" lang="en" sz="7200" u="none" cap="none" strike="noStrik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rPr>
              <a:t>1.</a:t>
            </a:r>
            <a:endParaRPr b="0" i="0" sz="7200" u="none" cap="none" strike="noStrike">
              <a:solidFill>
                <a:srgbClr val="3796B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swald"/>
              <a:buNone/>
            </a:pPr>
            <a:r>
              <a:rPr b="1" i="0" lang="en" sz="36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The Problem</a:t>
            </a:r>
            <a:endParaRPr b="1" i="0" sz="3600" u="none" cap="none" strike="noStrik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1" name="Shape 191"/>
          <p:cNvSpPr txBox="1"/>
          <p:nvPr>
            <p:ph idx="1" type="subTitle"/>
          </p:nvPr>
        </p:nvSpPr>
        <p:spPr>
          <a:xfrm>
            <a:off x="685800" y="3479754"/>
            <a:ext cx="50745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b="0" i="0" lang="en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Why is cooking so hard?  </a:t>
            </a:r>
            <a:endParaRPr b="0" i="0" sz="2000" u="none" cap="none" strike="noStrik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1031425" y="1614950"/>
            <a:ext cx="3418200" cy="68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</a:pPr>
            <a:r>
              <a:rPr b="1" i="0" lang="en" sz="3000" u="none" cap="none" strike="noStrik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rPr>
              <a:t>A MESS IN THE KITCHEN</a:t>
            </a:r>
            <a:endParaRPr b="1" i="0" sz="3000" u="none" cap="none" strike="noStrike">
              <a:solidFill>
                <a:srgbClr val="3796B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1031425" y="2295650"/>
            <a:ext cx="3614400" cy="25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●"/>
            </a:pPr>
            <a:r>
              <a:rPr lang="en"/>
              <a:t>Too many ingredients</a:t>
            </a:r>
            <a:endParaRPr/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Need to be measured precisely</a:t>
            </a:r>
            <a:endParaRPr/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Countless recipes to choose from</a:t>
            </a:r>
            <a:endParaRPr/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Need to remember recipes</a:t>
            </a:r>
            <a:endParaRPr/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3">
            <a:alphaModFix/>
          </a:blip>
          <a:srcRect b="0" l="0" r="8975" t="0"/>
          <a:stretch/>
        </p:blipFill>
        <p:spPr>
          <a:xfrm>
            <a:off x="5078101" y="0"/>
            <a:ext cx="40658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idx="1" type="body"/>
          </p:nvPr>
        </p:nvSpPr>
        <p:spPr>
          <a:xfrm>
            <a:off x="650450" y="3080550"/>
            <a:ext cx="2598000" cy="18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Roboto Condensed"/>
              <a:buChar char="●"/>
            </a:pPr>
            <a:r>
              <a:rPr b="0" i="0" lang="en" sz="1200" u="none" cap="none" strike="noStrike">
                <a:solidFill>
                  <a:srgbClr val="22222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6 teaspoons coriander.</a:t>
            </a:r>
            <a:endParaRPr b="0" i="0" sz="1200" u="none" cap="none" strike="noStrike">
              <a:solidFill>
                <a:srgbClr val="22222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Roboto Condensed"/>
              <a:buChar char="●"/>
            </a:pPr>
            <a:r>
              <a:rPr b="0" i="0" lang="en" sz="1200" u="none" cap="none" strike="noStrike">
                <a:solidFill>
                  <a:srgbClr val="22222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6 teaspoons cumin.</a:t>
            </a:r>
            <a:endParaRPr b="0" i="0" sz="1200" u="none" cap="none" strike="noStrike">
              <a:solidFill>
                <a:srgbClr val="22222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Roboto Condensed"/>
              <a:buChar char="●"/>
            </a:pPr>
            <a:r>
              <a:rPr b="0" i="0" lang="en" sz="1200" u="none" cap="none" strike="noStrike">
                <a:solidFill>
                  <a:srgbClr val="22222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6 teaspoons garlic powder.</a:t>
            </a:r>
            <a:endParaRPr b="0" i="0" sz="1200" u="none" cap="none" strike="noStrike">
              <a:solidFill>
                <a:srgbClr val="22222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Roboto Condensed"/>
              <a:buChar char="●"/>
            </a:pPr>
            <a:r>
              <a:rPr b="0" i="0" lang="en" sz="1200" u="none" cap="none" strike="noStrike">
                <a:solidFill>
                  <a:srgbClr val="22222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6 teaspoons paprika.</a:t>
            </a:r>
            <a:endParaRPr b="0" i="0" sz="1200" u="none" cap="none" strike="noStrike">
              <a:solidFill>
                <a:srgbClr val="22222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Roboto Condensed"/>
              <a:buChar char="●"/>
            </a:pPr>
            <a:r>
              <a:rPr b="0" i="0" lang="en" sz="1200" u="none" cap="none" strike="noStrike">
                <a:solidFill>
                  <a:srgbClr val="22222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 teaspoons garam masala.</a:t>
            </a:r>
            <a:endParaRPr b="0" i="0" sz="1200" u="none" cap="none" strike="noStrike">
              <a:solidFill>
                <a:srgbClr val="22222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Roboto Condensed"/>
              <a:buChar char="●"/>
            </a:pPr>
            <a:r>
              <a:rPr b="0" i="0" lang="en" sz="1200" u="none" cap="none" strike="noStrike">
                <a:solidFill>
                  <a:srgbClr val="22222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 teaspoons ginger, ground.</a:t>
            </a:r>
            <a:endParaRPr b="0" i="0" sz="1200" u="none" cap="none" strike="noStrike">
              <a:solidFill>
                <a:srgbClr val="22222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Roboto Condensed"/>
              <a:buChar char="●"/>
            </a:pPr>
            <a:r>
              <a:rPr b="0" i="0" lang="en" sz="1200" u="none" cap="none" strike="noStrike">
                <a:solidFill>
                  <a:srgbClr val="22222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 teaspoons dried mint.</a:t>
            </a:r>
            <a:endParaRPr b="0" i="0" sz="1200" u="none" cap="none" strike="noStrike">
              <a:solidFill>
                <a:srgbClr val="22222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Roboto Condensed"/>
              <a:buChar char="●"/>
            </a:pPr>
            <a:r>
              <a:rPr b="0" i="0" lang="en" sz="1200" u="none" cap="none" strike="noStrike">
                <a:solidFill>
                  <a:srgbClr val="22222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 teaspoons chili powder.</a:t>
            </a:r>
            <a:endParaRPr b="0" i="0" sz="1200" u="none" cap="none" strike="noStrike">
              <a:solidFill>
                <a:srgbClr val="22222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None/>
            </a:pPr>
            <a:r>
              <a:t/>
            </a:r>
            <a:endParaRPr b="0" i="0" sz="2000" u="none" cap="none" strike="noStrike">
              <a:solidFill>
                <a:srgbClr val="60789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 b="9008" l="0" r="0" t="0"/>
          <a:stretch/>
        </p:blipFill>
        <p:spPr>
          <a:xfrm>
            <a:off x="972875" y="1741300"/>
            <a:ext cx="1953127" cy="128913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/>
          <p:nvPr/>
        </p:nvSpPr>
        <p:spPr>
          <a:xfrm>
            <a:off x="703250" y="1136250"/>
            <a:ext cx="24924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None/>
            </a:pPr>
            <a:r>
              <a:rPr b="0" i="0" lang="en" sz="2400" u="none" cap="none" strike="noStrik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rPr>
              <a:t>Chicken Tikka</a:t>
            </a:r>
            <a:r>
              <a:rPr b="0" i="0" lang="en" sz="2400" u="none" cap="none" strike="noStrike">
                <a:solidFill>
                  <a:srgbClr val="3796B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400" u="none" cap="none" strike="noStrike">
              <a:solidFill>
                <a:srgbClr val="3796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Shape 206"/>
          <p:cNvSpPr txBox="1"/>
          <p:nvPr/>
        </p:nvSpPr>
        <p:spPr>
          <a:xfrm>
            <a:off x="3100200" y="2439500"/>
            <a:ext cx="2646900" cy="17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Roboto Condensed"/>
              <a:buChar char="●"/>
            </a:pPr>
            <a:r>
              <a:rPr b="0" i="0" lang="en" sz="1200" u="none" cap="none" strike="noStrike">
                <a:solidFill>
                  <a:srgbClr val="33333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1/4 cup firmly packed brown sugar</a:t>
            </a:r>
            <a:endParaRPr b="0" i="0" sz="1200" u="none" cap="none" strike="noStrike">
              <a:solidFill>
                <a:srgbClr val="33333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Roboto Condensed"/>
              <a:buChar char="●"/>
            </a:pPr>
            <a:r>
              <a:rPr b="0" i="0" lang="en" sz="1200" u="none" cap="none" strike="noStrike">
                <a:solidFill>
                  <a:srgbClr val="33333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1/4 cup sweet paprika</a:t>
            </a:r>
            <a:endParaRPr b="0" i="0" sz="1200" u="none" cap="none" strike="noStrike">
              <a:solidFill>
                <a:srgbClr val="33333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Roboto Condensed"/>
              <a:buChar char="●"/>
            </a:pPr>
            <a:r>
              <a:rPr b="0" i="0" lang="en" sz="1200" u="none" cap="none" strike="noStrike">
                <a:solidFill>
                  <a:srgbClr val="33333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 tablespoons black pepper</a:t>
            </a:r>
            <a:endParaRPr b="0" i="0" sz="1200" u="none" cap="none" strike="noStrike">
              <a:solidFill>
                <a:srgbClr val="33333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Roboto Condensed"/>
              <a:buChar char="●"/>
            </a:pPr>
            <a:r>
              <a:rPr b="0" i="0" lang="en" sz="1200" u="none" cap="none" strike="noStrike">
                <a:solidFill>
                  <a:srgbClr val="33333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 tablespoons coarse salt</a:t>
            </a:r>
            <a:endParaRPr b="0" i="0" sz="1200" u="none" cap="none" strike="noStrike">
              <a:solidFill>
                <a:srgbClr val="33333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Roboto Condensed"/>
              <a:buChar char="●"/>
            </a:pPr>
            <a:r>
              <a:rPr b="0" i="0" lang="en" sz="1200" u="none" cap="none" strike="noStrike">
                <a:solidFill>
                  <a:srgbClr val="33333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 tablespoon hickory-smoked salt or more coarse salt</a:t>
            </a:r>
            <a:endParaRPr b="0" i="0" sz="1200" u="none" cap="none" strike="noStrike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Shape 207"/>
          <p:cNvPicPr preferRelativeResize="0"/>
          <p:nvPr/>
        </p:nvPicPr>
        <p:blipFill rotWithShape="1">
          <a:blip r:embed="rId4">
            <a:alphaModFix/>
          </a:blip>
          <a:srcRect b="9329" l="0" r="0" t="0"/>
          <a:stretch/>
        </p:blipFill>
        <p:spPr>
          <a:xfrm>
            <a:off x="4455271" y="722163"/>
            <a:ext cx="2088668" cy="156596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 txBox="1"/>
          <p:nvPr/>
        </p:nvSpPr>
        <p:spPr>
          <a:xfrm>
            <a:off x="4253400" y="125600"/>
            <a:ext cx="24924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None/>
            </a:pPr>
            <a:r>
              <a:rPr b="0" i="0" lang="en" sz="2400" u="none" cap="none" strike="noStrik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rPr>
              <a:t>“Basic” BBQ Rub</a:t>
            </a:r>
            <a:r>
              <a:rPr b="0" i="0" lang="en" sz="2400" u="none" cap="none" strike="noStrike">
                <a:solidFill>
                  <a:srgbClr val="3796B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400" u="none" cap="none" strike="noStrike">
              <a:solidFill>
                <a:srgbClr val="3796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Shape 209"/>
          <p:cNvSpPr txBox="1"/>
          <p:nvPr/>
        </p:nvSpPr>
        <p:spPr>
          <a:xfrm>
            <a:off x="5392075" y="2145225"/>
            <a:ext cx="3138000" cy="162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Roboto Condensed"/>
              <a:buChar char="●"/>
            </a:pPr>
            <a:r>
              <a:rPr b="0" i="0" lang="en" sz="1200" u="none" cap="none" strike="noStrike">
                <a:solidFill>
                  <a:srgbClr val="33333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 teaspoons garlic powder</a:t>
            </a:r>
            <a:endParaRPr b="0" i="0" sz="1200" u="none" cap="none" strike="noStrike">
              <a:solidFill>
                <a:srgbClr val="33333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Roboto Condensed"/>
              <a:buChar char="●"/>
            </a:pPr>
            <a:r>
              <a:rPr b="0" i="0" lang="en" sz="1200" u="none" cap="none" strike="noStrike">
                <a:solidFill>
                  <a:srgbClr val="33333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 teaspoons onion powder</a:t>
            </a:r>
            <a:endParaRPr b="0" i="0" sz="1200" u="none" cap="none" strike="noStrike">
              <a:solidFill>
                <a:srgbClr val="33333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Roboto Condensed"/>
              <a:buChar char="●"/>
            </a:pPr>
            <a:r>
              <a:rPr b="0" i="0" lang="en" sz="1200" u="none" cap="none" strike="noStrike">
                <a:solidFill>
                  <a:srgbClr val="33333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 teaspoon celery seeds</a:t>
            </a:r>
            <a:endParaRPr b="0" i="0" sz="1200" u="none" cap="none" strike="noStrike">
              <a:solidFill>
                <a:srgbClr val="33333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Times New Roman"/>
              <a:buChar char="●"/>
            </a:pPr>
            <a:r>
              <a:rPr b="0" i="0" lang="en" sz="1200" u="none" cap="none" strike="noStrike">
                <a:solidFill>
                  <a:srgbClr val="33333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 teaspoon cayenne peppe</a:t>
            </a:r>
            <a:r>
              <a:rPr b="0" i="0" lang="en" sz="1200" u="none" cap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ctrTitle"/>
          </p:nvPr>
        </p:nvSpPr>
        <p:spPr>
          <a:xfrm>
            <a:off x="685800" y="2421550"/>
            <a:ext cx="50745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swald"/>
              <a:buNone/>
            </a:pPr>
            <a:r>
              <a:rPr b="0" i="0" lang="en" sz="7200" u="none" cap="none" strike="noStrik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rPr>
              <a:t>2.</a:t>
            </a:r>
            <a:endParaRPr b="0" i="0" sz="7200" u="none" cap="none" strike="noStrike">
              <a:solidFill>
                <a:srgbClr val="3796B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swald"/>
              <a:buNone/>
            </a:pPr>
            <a:r>
              <a:rPr b="1" i="0" lang="en" sz="36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The Solution</a:t>
            </a:r>
            <a:endParaRPr b="1" i="0" sz="3600" u="none" cap="none" strike="noStrik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5" name="Shape 215"/>
          <p:cNvSpPr txBox="1"/>
          <p:nvPr>
            <p:ph idx="1" type="subTitle"/>
          </p:nvPr>
        </p:nvSpPr>
        <p:spPr>
          <a:xfrm>
            <a:off x="685800" y="3479754"/>
            <a:ext cx="50745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b="0" i="0" lang="en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Preparation &amp; C</a:t>
            </a:r>
            <a:r>
              <a:rPr lang="en"/>
              <a:t>ooking</a:t>
            </a:r>
            <a:r>
              <a:rPr b="0" i="0" lang="en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made easier...  </a:t>
            </a:r>
            <a:endParaRPr b="0" i="0" sz="2000" u="none" cap="none" strike="noStrik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idx="4294967295" type="body"/>
          </p:nvPr>
        </p:nvSpPr>
        <p:spPr>
          <a:xfrm>
            <a:off x="3203350" y="0"/>
            <a:ext cx="5940600" cy="25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None/>
            </a:pPr>
            <a:r>
              <a:rPr lang="en" sz="48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rPr>
              <a:t>ALL YOUR RECIPES, </a:t>
            </a:r>
            <a:endParaRPr sz="4800">
              <a:solidFill>
                <a:srgbClr val="3796B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None/>
            </a:pPr>
            <a:r>
              <a:rPr lang="en" sz="480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ONLY THE PRESS OF A BUTTON AWAY</a:t>
            </a:r>
            <a:endParaRPr b="0" i="0" sz="4800" u="none" cap="none" strike="noStrik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221" name="Shape 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04775"/>
            <a:ext cx="4549875" cy="250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/>
        </p:nvSpPr>
        <p:spPr>
          <a:xfrm>
            <a:off x="705075" y="1552074"/>
            <a:ext cx="4258555" cy="3315334"/>
          </a:xfrm>
          <a:custGeom>
            <a:pathLst>
              <a:path extrusionOk="0" h="120000" w="120000">
                <a:moveTo>
                  <a:pt x="60028" y="2480"/>
                </a:moveTo>
                <a:lnTo>
                  <a:pt x="60142" y="2553"/>
                </a:lnTo>
                <a:lnTo>
                  <a:pt x="60312" y="2626"/>
                </a:lnTo>
                <a:lnTo>
                  <a:pt x="60369" y="2844"/>
                </a:lnTo>
                <a:lnTo>
                  <a:pt x="60425" y="2990"/>
                </a:lnTo>
                <a:lnTo>
                  <a:pt x="60369" y="3209"/>
                </a:lnTo>
                <a:lnTo>
                  <a:pt x="60312" y="3428"/>
                </a:lnTo>
                <a:lnTo>
                  <a:pt x="60142" y="3501"/>
                </a:lnTo>
                <a:lnTo>
                  <a:pt x="60028" y="3574"/>
                </a:lnTo>
                <a:lnTo>
                  <a:pt x="59858" y="3501"/>
                </a:lnTo>
                <a:lnTo>
                  <a:pt x="59687" y="3428"/>
                </a:lnTo>
                <a:lnTo>
                  <a:pt x="59631" y="3209"/>
                </a:lnTo>
                <a:lnTo>
                  <a:pt x="59574" y="2990"/>
                </a:lnTo>
                <a:lnTo>
                  <a:pt x="59631" y="2844"/>
                </a:lnTo>
                <a:lnTo>
                  <a:pt x="59687" y="2626"/>
                </a:lnTo>
                <a:lnTo>
                  <a:pt x="59858" y="2553"/>
                </a:lnTo>
                <a:lnTo>
                  <a:pt x="60028" y="2480"/>
                </a:lnTo>
                <a:close/>
                <a:moveTo>
                  <a:pt x="115058" y="6346"/>
                </a:moveTo>
                <a:lnTo>
                  <a:pt x="115115" y="6419"/>
                </a:lnTo>
                <a:lnTo>
                  <a:pt x="115115" y="96292"/>
                </a:lnTo>
                <a:lnTo>
                  <a:pt x="4941" y="96292"/>
                </a:lnTo>
                <a:lnTo>
                  <a:pt x="4941" y="6419"/>
                </a:lnTo>
                <a:lnTo>
                  <a:pt x="4941" y="6346"/>
                </a:lnTo>
                <a:close/>
                <a:moveTo>
                  <a:pt x="2953" y="0"/>
                </a:moveTo>
                <a:lnTo>
                  <a:pt x="2669" y="73"/>
                </a:lnTo>
                <a:lnTo>
                  <a:pt x="2044" y="364"/>
                </a:lnTo>
                <a:lnTo>
                  <a:pt x="1477" y="729"/>
                </a:lnTo>
                <a:lnTo>
                  <a:pt x="966" y="1240"/>
                </a:lnTo>
                <a:lnTo>
                  <a:pt x="568" y="1896"/>
                </a:lnTo>
                <a:lnTo>
                  <a:pt x="227" y="2626"/>
                </a:lnTo>
                <a:lnTo>
                  <a:pt x="57" y="3428"/>
                </a:lnTo>
                <a:lnTo>
                  <a:pt x="0" y="3866"/>
                </a:lnTo>
                <a:lnTo>
                  <a:pt x="0" y="4303"/>
                </a:lnTo>
                <a:lnTo>
                  <a:pt x="0" y="98407"/>
                </a:lnTo>
                <a:lnTo>
                  <a:pt x="0" y="98844"/>
                </a:lnTo>
                <a:lnTo>
                  <a:pt x="57" y="99209"/>
                </a:lnTo>
                <a:lnTo>
                  <a:pt x="227" y="100011"/>
                </a:lnTo>
                <a:lnTo>
                  <a:pt x="568" y="100741"/>
                </a:lnTo>
                <a:lnTo>
                  <a:pt x="966" y="101397"/>
                </a:lnTo>
                <a:lnTo>
                  <a:pt x="1477" y="101908"/>
                </a:lnTo>
                <a:lnTo>
                  <a:pt x="2044" y="102346"/>
                </a:lnTo>
                <a:lnTo>
                  <a:pt x="2669" y="102564"/>
                </a:lnTo>
                <a:lnTo>
                  <a:pt x="2953" y="102638"/>
                </a:lnTo>
                <a:lnTo>
                  <a:pt x="117046" y="102638"/>
                </a:lnTo>
                <a:lnTo>
                  <a:pt x="117387" y="102564"/>
                </a:lnTo>
                <a:lnTo>
                  <a:pt x="118012" y="102346"/>
                </a:lnTo>
                <a:lnTo>
                  <a:pt x="118580" y="101908"/>
                </a:lnTo>
                <a:lnTo>
                  <a:pt x="119034" y="101397"/>
                </a:lnTo>
                <a:lnTo>
                  <a:pt x="119431" y="100741"/>
                </a:lnTo>
                <a:lnTo>
                  <a:pt x="119772" y="100011"/>
                </a:lnTo>
                <a:lnTo>
                  <a:pt x="119943" y="99209"/>
                </a:lnTo>
                <a:lnTo>
                  <a:pt x="120000" y="98844"/>
                </a:lnTo>
                <a:lnTo>
                  <a:pt x="120000" y="98407"/>
                </a:lnTo>
                <a:lnTo>
                  <a:pt x="120000" y="4303"/>
                </a:lnTo>
                <a:lnTo>
                  <a:pt x="120000" y="3866"/>
                </a:lnTo>
                <a:lnTo>
                  <a:pt x="119943" y="3428"/>
                </a:lnTo>
                <a:lnTo>
                  <a:pt x="119772" y="2626"/>
                </a:lnTo>
                <a:lnTo>
                  <a:pt x="119431" y="1896"/>
                </a:lnTo>
                <a:lnTo>
                  <a:pt x="119034" y="1240"/>
                </a:lnTo>
                <a:lnTo>
                  <a:pt x="118580" y="729"/>
                </a:lnTo>
                <a:lnTo>
                  <a:pt x="118012" y="364"/>
                </a:lnTo>
                <a:lnTo>
                  <a:pt x="117387" y="73"/>
                </a:lnTo>
                <a:lnTo>
                  <a:pt x="117046" y="0"/>
                </a:lnTo>
                <a:close/>
                <a:moveTo>
                  <a:pt x="46285" y="102857"/>
                </a:moveTo>
                <a:lnTo>
                  <a:pt x="46057" y="106358"/>
                </a:lnTo>
                <a:lnTo>
                  <a:pt x="45774" y="109932"/>
                </a:lnTo>
                <a:lnTo>
                  <a:pt x="45490" y="113142"/>
                </a:lnTo>
                <a:lnTo>
                  <a:pt x="45149" y="115403"/>
                </a:lnTo>
                <a:lnTo>
                  <a:pt x="44979" y="116279"/>
                </a:lnTo>
                <a:lnTo>
                  <a:pt x="44865" y="116863"/>
                </a:lnTo>
                <a:lnTo>
                  <a:pt x="44694" y="117300"/>
                </a:lnTo>
                <a:lnTo>
                  <a:pt x="44525" y="117519"/>
                </a:lnTo>
                <a:lnTo>
                  <a:pt x="44070" y="117665"/>
                </a:lnTo>
                <a:lnTo>
                  <a:pt x="43331" y="117884"/>
                </a:lnTo>
                <a:lnTo>
                  <a:pt x="41571" y="118249"/>
                </a:lnTo>
                <a:lnTo>
                  <a:pt x="40208" y="118540"/>
                </a:lnTo>
                <a:lnTo>
                  <a:pt x="39697" y="118686"/>
                </a:lnTo>
                <a:lnTo>
                  <a:pt x="39413" y="118759"/>
                </a:lnTo>
                <a:lnTo>
                  <a:pt x="39356" y="118832"/>
                </a:lnTo>
                <a:lnTo>
                  <a:pt x="39356" y="119052"/>
                </a:lnTo>
                <a:lnTo>
                  <a:pt x="39413" y="119124"/>
                </a:lnTo>
                <a:lnTo>
                  <a:pt x="39810" y="119197"/>
                </a:lnTo>
                <a:lnTo>
                  <a:pt x="40492" y="119270"/>
                </a:lnTo>
                <a:lnTo>
                  <a:pt x="42991" y="119343"/>
                </a:lnTo>
                <a:lnTo>
                  <a:pt x="46910" y="119416"/>
                </a:lnTo>
                <a:lnTo>
                  <a:pt x="72863" y="119416"/>
                </a:lnTo>
                <a:lnTo>
                  <a:pt x="76724" y="119343"/>
                </a:lnTo>
                <a:lnTo>
                  <a:pt x="79223" y="119270"/>
                </a:lnTo>
                <a:lnTo>
                  <a:pt x="79962" y="119197"/>
                </a:lnTo>
                <a:lnTo>
                  <a:pt x="80360" y="119124"/>
                </a:lnTo>
                <a:lnTo>
                  <a:pt x="80416" y="119052"/>
                </a:lnTo>
                <a:lnTo>
                  <a:pt x="80416" y="118832"/>
                </a:lnTo>
                <a:lnTo>
                  <a:pt x="80360" y="118759"/>
                </a:lnTo>
                <a:lnTo>
                  <a:pt x="80075" y="118686"/>
                </a:lnTo>
                <a:lnTo>
                  <a:pt x="79564" y="118540"/>
                </a:lnTo>
                <a:lnTo>
                  <a:pt x="78201" y="118249"/>
                </a:lnTo>
                <a:lnTo>
                  <a:pt x="76441" y="117884"/>
                </a:lnTo>
                <a:lnTo>
                  <a:pt x="75703" y="117665"/>
                </a:lnTo>
                <a:lnTo>
                  <a:pt x="75248" y="117519"/>
                </a:lnTo>
                <a:lnTo>
                  <a:pt x="75078" y="117300"/>
                </a:lnTo>
                <a:lnTo>
                  <a:pt x="74907" y="116863"/>
                </a:lnTo>
                <a:lnTo>
                  <a:pt x="74737" y="116279"/>
                </a:lnTo>
                <a:lnTo>
                  <a:pt x="74624" y="115403"/>
                </a:lnTo>
                <a:lnTo>
                  <a:pt x="74282" y="113142"/>
                </a:lnTo>
                <a:lnTo>
                  <a:pt x="73942" y="109932"/>
                </a:lnTo>
                <a:lnTo>
                  <a:pt x="73658" y="106358"/>
                </a:lnTo>
                <a:lnTo>
                  <a:pt x="73488" y="102857"/>
                </a:lnTo>
                <a:close/>
                <a:moveTo>
                  <a:pt x="39697" y="119343"/>
                </a:moveTo>
                <a:lnTo>
                  <a:pt x="39697" y="119416"/>
                </a:lnTo>
                <a:lnTo>
                  <a:pt x="39697" y="119707"/>
                </a:lnTo>
                <a:lnTo>
                  <a:pt x="39754" y="119780"/>
                </a:lnTo>
                <a:lnTo>
                  <a:pt x="40832" y="119853"/>
                </a:lnTo>
                <a:lnTo>
                  <a:pt x="43900" y="119926"/>
                </a:lnTo>
                <a:lnTo>
                  <a:pt x="52191" y="120000"/>
                </a:lnTo>
                <a:lnTo>
                  <a:pt x="67581" y="120000"/>
                </a:lnTo>
                <a:lnTo>
                  <a:pt x="75816" y="119926"/>
                </a:lnTo>
                <a:lnTo>
                  <a:pt x="78940" y="119853"/>
                </a:lnTo>
                <a:lnTo>
                  <a:pt x="80019" y="119780"/>
                </a:lnTo>
                <a:lnTo>
                  <a:pt x="80075" y="119707"/>
                </a:lnTo>
                <a:lnTo>
                  <a:pt x="80075" y="119416"/>
                </a:lnTo>
                <a:lnTo>
                  <a:pt x="80019" y="119343"/>
                </a:lnTo>
                <a:lnTo>
                  <a:pt x="78712" y="119416"/>
                </a:lnTo>
                <a:lnTo>
                  <a:pt x="76327" y="119489"/>
                </a:lnTo>
                <a:lnTo>
                  <a:pt x="67638" y="119562"/>
                </a:lnTo>
                <a:lnTo>
                  <a:pt x="52134" y="119562"/>
                </a:lnTo>
                <a:lnTo>
                  <a:pt x="43445" y="119489"/>
                </a:lnTo>
                <a:lnTo>
                  <a:pt x="41060" y="119416"/>
                </a:lnTo>
                <a:lnTo>
                  <a:pt x="39754" y="119343"/>
                </a:lnTo>
                <a:close/>
              </a:path>
            </a:pathLst>
          </a:custGeom>
          <a:solidFill>
            <a:srgbClr val="81D1EC"/>
          </a:solidFill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Shape 227"/>
          <p:cNvSpPr/>
          <p:nvPr/>
        </p:nvSpPr>
        <p:spPr>
          <a:xfrm>
            <a:off x="883284" y="1728138"/>
            <a:ext cx="3902400" cy="249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28" name="Shape 228"/>
          <p:cNvSpPr txBox="1"/>
          <p:nvPr>
            <p:ph idx="4294967295" type="body"/>
          </p:nvPr>
        </p:nvSpPr>
        <p:spPr>
          <a:xfrm>
            <a:off x="5133000" y="-170475"/>
            <a:ext cx="3068400" cy="353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None/>
            </a:pPr>
            <a:r>
              <a:rPr b="0" i="0" lang="en" sz="4800" u="none" cap="none" strike="noStrik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rPr>
              <a:t>DESKTOP</a:t>
            </a:r>
            <a:r>
              <a:rPr b="0" i="0" lang="en" sz="4800" u="none" cap="none" strike="noStrike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" sz="480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Web App</a:t>
            </a:r>
            <a:endParaRPr b="0" i="0" sz="4800" u="none" cap="none" strike="noStrike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229" name="Shape 2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3151" y="1728150"/>
            <a:ext cx="3902396" cy="2206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olsey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